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257" r:id="rId6"/>
    <p:sldId id="447" r:id="rId7"/>
    <p:sldId id="448" r:id="rId8"/>
    <p:sldId id="45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mith_UKRN" userId="78ee1832-81b4-4413-9978-e6bf5848c25a" providerId="ADAL" clId="{A6A2BBAA-7C59-4255-A04B-28702B249EC9}"/>
    <pc:docChg chg="custSel modSld">
      <pc:chgData name="Kevin Smith_UKRN" userId="78ee1832-81b4-4413-9978-e6bf5848c25a" providerId="ADAL" clId="{A6A2BBAA-7C59-4255-A04B-28702B249EC9}" dt="2024-01-26T13:44:24.422" v="45" actId="207"/>
      <pc:docMkLst>
        <pc:docMk/>
      </pc:docMkLst>
      <pc:sldChg chg="modSp mod">
        <pc:chgData name="Kevin Smith_UKRN" userId="78ee1832-81b4-4413-9978-e6bf5848c25a" providerId="ADAL" clId="{A6A2BBAA-7C59-4255-A04B-28702B249EC9}" dt="2024-01-26T13:44:24.422" v="45" actId="207"/>
        <pc:sldMkLst>
          <pc:docMk/>
          <pc:sldMk cId="1821551487" sldId="447"/>
        </pc:sldMkLst>
        <pc:spChg chg="mod">
          <ac:chgData name="Kevin Smith_UKRN" userId="78ee1832-81b4-4413-9978-e6bf5848c25a" providerId="ADAL" clId="{A6A2BBAA-7C59-4255-A04B-28702B249EC9}" dt="2024-01-26T13:44:24.422" v="45" actId="207"/>
          <ac:spMkLst>
            <pc:docMk/>
            <pc:sldMk cId="1821551487" sldId="447"/>
            <ac:spMk id="2" creationId="{27FA5464-BE1A-4A2C-B015-EF6C12305809}"/>
          </ac:spMkLst>
        </pc:spChg>
      </pc:sldChg>
      <pc:sldChg chg="modSp mod">
        <pc:chgData name="Kevin Smith_UKRN" userId="78ee1832-81b4-4413-9978-e6bf5848c25a" providerId="ADAL" clId="{A6A2BBAA-7C59-4255-A04B-28702B249EC9}" dt="2024-01-11T15:29:05.670" v="2" actId="207"/>
        <pc:sldMkLst>
          <pc:docMk/>
          <pc:sldMk cId="3963841636" sldId="448"/>
        </pc:sldMkLst>
        <pc:spChg chg="mod">
          <ac:chgData name="Kevin Smith_UKRN" userId="78ee1832-81b4-4413-9978-e6bf5848c25a" providerId="ADAL" clId="{A6A2BBAA-7C59-4255-A04B-28702B249EC9}" dt="2024-01-11T15:29:05.670" v="2" actId="207"/>
          <ac:spMkLst>
            <pc:docMk/>
            <pc:sldMk cId="3963841636" sldId="448"/>
            <ac:spMk id="5" creationId="{AF2BDBA0-8043-4374-84E0-CC81538C2D11}"/>
          </ac:spMkLst>
        </pc:spChg>
      </pc:sldChg>
      <pc:sldChg chg="modSp mod">
        <pc:chgData name="Kevin Smith_UKRN" userId="78ee1832-81b4-4413-9978-e6bf5848c25a" providerId="ADAL" clId="{A6A2BBAA-7C59-4255-A04B-28702B249EC9}" dt="2024-01-11T15:30:31.105" v="4" actId="255"/>
        <pc:sldMkLst>
          <pc:docMk/>
          <pc:sldMk cId="3460556534" sldId="451"/>
        </pc:sldMkLst>
        <pc:spChg chg="mod">
          <ac:chgData name="Kevin Smith_UKRN" userId="78ee1832-81b4-4413-9978-e6bf5848c25a" providerId="ADAL" clId="{A6A2BBAA-7C59-4255-A04B-28702B249EC9}" dt="2024-01-11T15:30:31.105" v="4" actId="255"/>
          <ac:spMkLst>
            <pc:docMk/>
            <pc:sldMk cId="3460556534" sldId="451"/>
            <ac:spMk id="5" creationId="{5700694E-2BFA-4AD9-B3AC-60F3EFE20356}"/>
          </ac:spMkLst>
        </pc:spChg>
      </pc:sldChg>
    </pc:docChg>
  </pc:docChgLst>
  <pc:docChgLst>
    <pc:chgData name="Charley Grady-Pearce" userId="f78f59a4-57c9-40ef-a4a3-bbb2125f5b94" providerId="ADAL" clId="{0B641F09-A528-4058-B3D5-2CE62A17AA46}"/>
    <pc:docChg chg="custSel modSld">
      <pc:chgData name="Charley Grady-Pearce" userId="f78f59a4-57c9-40ef-a4a3-bbb2125f5b94" providerId="ADAL" clId="{0B641F09-A528-4058-B3D5-2CE62A17AA46}" dt="2024-01-11T15:40:12.589" v="557" actId="1076"/>
      <pc:docMkLst>
        <pc:docMk/>
      </pc:docMkLst>
      <pc:sldChg chg="addSp modSp mod">
        <pc:chgData name="Charley Grady-Pearce" userId="f78f59a4-57c9-40ef-a4a3-bbb2125f5b94" providerId="ADAL" clId="{0B641F09-A528-4058-B3D5-2CE62A17AA46}" dt="2024-01-11T15:01:32.458" v="556" actId="1076"/>
        <pc:sldMkLst>
          <pc:docMk/>
          <pc:sldMk cId="2487051534" sldId="257"/>
        </pc:sldMkLst>
        <pc:spChg chg="mod">
          <ac:chgData name="Charley Grady-Pearce" userId="f78f59a4-57c9-40ef-a4a3-bbb2125f5b94" providerId="ADAL" clId="{0B641F09-A528-4058-B3D5-2CE62A17AA46}" dt="2024-01-11T15:01:21.415" v="554" actId="1076"/>
          <ac:spMkLst>
            <pc:docMk/>
            <pc:sldMk cId="2487051534" sldId="257"/>
            <ac:spMk id="2" creationId="{00000000-0000-0000-0000-000000000000}"/>
          </ac:spMkLst>
        </pc:spChg>
        <pc:spChg chg="mod">
          <ac:chgData name="Charley Grady-Pearce" userId="f78f59a4-57c9-40ef-a4a3-bbb2125f5b94" providerId="ADAL" clId="{0B641F09-A528-4058-B3D5-2CE62A17AA46}" dt="2024-01-11T15:01:29.068" v="555" actId="1076"/>
          <ac:spMkLst>
            <pc:docMk/>
            <pc:sldMk cId="2487051534" sldId="257"/>
            <ac:spMk id="3" creationId="{00000000-0000-0000-0000-000000000000}"/>
          </ac:spMkLst>
        </pc:spChg>
        <pc:picChg chg="add mod">
          <ac:chgData name="Charley Grady-Pearce" userId="f78f59a4-57c9-40ef-a4a3-bbb2125f5b94" providerId="ADAL" clId="{0B641F09-A528-4058-B3D5-2CE62A17AA46}" dt="2024-01-11T15:01:32.458" v="556" actId="1076"/>
          <ac:picMkLst>
            <pc:docMk/>
            <pc:sldMk cId="2487051534" sldId="257"/>
            <ac:picMk id="5" creationId="{3234E665-6DA4-1577-4EBC-600897F3D9F8}"/>
          </ac:picMkLst>
        </pc:picChg>
      </pc:sldChg>
      <pc:sldChg chg="modSp mod">
        <pc:chgData name="Charley Grady-Pearce" userId="f78f59a4-57c9-40ef-a4a3-bbb2125f5b94" providerId="ADAL" clId="{0B641F09-A528-4058-B3D5-2CE62A17AA46}" dt="2024-01-11T14:55:15.212" v="94" actId="2711"/>
        <pc:sldMkLst>
          <pc:docMk/>
          <pc:sldMk cId="1821551487" sldId="447"/>
        </pc:sldMkLst>
        <pc:spChg chg="mod">
          <ac:chgData name="Charley Grady-Pearce" userId="f78f59a4-57c9-40ef-a4a3-bbb2125f5b94" providerId="ADAL" clId="{0B641F09-A528-4058-B3D5-2CE62A17AA46}" dt="2024-01-11T14:55:15.212" v="94" actId="2711"/>
          <ac:spMkLst>
            <pc:docMk/>
            <pc:sldMk cId="1821551487" sldId="447"/>
            <ac:spMk id="2" creationId="{27FA5464-BE1A-4A2C-B015-EF6C12305809}"/>
          </ac:spMkLst>
        </pc:spChg>
      </pc:sldChg>
      <pc:sldChg chg="modSp mod">
        <pc:chgData name="Charley Grady-Pearce" userId="f78f59a4-57c9-40ef-a4a3-bbb2125f5b94" providerId="ADAL" clId="{0B641F09-A528-4058-B3D5-2CE62A17AA46}" dt="2024-01-11T14:55:21.226" v="95" actId="2711"/>
        <pc:sldMkLst>
          <pc:docMk/>
          <pc:sldMk cId="3963841636" sldId="448"/>
        </pc:sldMkLst>
        <pc:spChg chg="mod">
          <ac:chgData name="Charley Grady-Pearce" userId="f78f59a4-57c9-40ef-a4a3-bbb2125f5b94" providerId="ADAL" clId="{0B641F09-A528-4058-B3D5-2CE62A17AA46}" dt="2024-01-11T14:55:21.226" v="95" actId="2711"/>
          <ac:spMkLst>
            <pc:docMk/>
            <pc:sldMk cId="3963841636" sldId="448"/>
            <ac:spMk id="5" creationId="{AF2BDBA0-8043-4374-84E0-CC81538C2D11}"/>
          </ac:spMkLst>
        </pc:spChg>
      </pc:sldChg>
      <pc:sldChg chg="addSp delSp modSp mod">
        <pc:chgData name="Charley Grady-Pearce" userId="f78f59a4-57c9-40ef-a4a3-bbb2125f5b94" providerId="ADAL" clId="{0B641F09-A528-4058-B3D5-2CE62A17AA46}" dt="2024-01-11T15:40:12.589" v="557" actId="1076"/>
        <pc:sldMkLst>
          <pc:docMk/>
          <pc:sldMk cId="3460556534" sldId="451"/>
        </pc:sldMkLst>
        <pc:spChg chg="del">
          <ac:chgData name="Charley Grady-Pearce" userId="f78f59a4-57c9-40ef-a4a3-bbb2125f5b94" providerId="ADAL" clId="{0B641F09-A528-4058-B3D5-2CE62A17AA46}" dt="2024-01-11T14:52:12.850" v="74" actId="21"/>
          <ac:spMkLst>
            <pc:docMk/>
            <pc:sldMk cId="3460556534" sldId="451"/>
            <ac:spMk id="2" creationId="{145A5DD4-9FC8-4AB7-9A84-9D6F7AF56A34}"/>
          </ac:spMkLst>
        </pc:spChg>
        <pc:spChg chg="mod">
          <ac:chgData name="Charley Grady-Pearce" userId="f78f59a4-57c9-40ef-a4a3-bbb2125f5b94" providerId="ADAL" clId="{0B641F09-A528-4058-B3D5-2CE62A17AA46}" dt="2024-01-11T15:40:12.589" v="557" actId="1076"/>
          <ac:spMkLst>
            <pc:docMk/>
            <pc:sldMk cId="3460556534" sldId="451"/>
            <ac:spMk id="5" creationId="{5700694E-2BFA-4AD9-B3AC-60F3EFE20356}"/>
          </ac:spMkLst>
        </pc:spChg>
        <pc:spChg chg="del">
          <ac:chgData name="Charley Grady-Pearce" userId="f78f59a4-57c9-40ef-a4a3-bbb2125f5b94" providerId="ADAL" clId="{0B641F09-A528-4058-B3D5-2CE62A17AA46}" dt="2024-01-11T14:52:14.586" v="75" actId="21"/>
          <ac:spMkLst>
            <pc:docMk/>
            <pc:sldMk cId="3460556534" sldId="451"/>
            <ac:spMk id="32" creationId="{F48AF030-0542-3438-AD95-EFACDF54CC52}"/>
          </ac:spMkLst>
        </pc:spChg>
        <pc:grpChg chg="del">
          <ac:chgData name="Charley Grady-Pearce" userId="f78f59a4-57c9-40ef-a4a3-bbb2125f5b94" providerId="ADAL" clId="{0B641F09-A528-4058-B3D5-2CE62A17AA46}" dt="2024-01-11T14:52:10.003" v="73" actId="21"/>
          <ac:grpSpMkLst>
            <pc:docMk/>
            <pc:sldMk cId="3460556534" sldId="451"/>
            <ac:grpSpMk id="4" creationId="{2639DA4F-185B-4CF0-B287-6A4354B465B4}"/>
          </ac:grpSpMkLst>
        </pc:grpChg>
        <pc:picChg chg="add mod">
          <ac:chgData name="Charley Grady-Pearce" userId="f78f59a4-57c9-40ef-a4a3-bbb2125f5b94" providerId="ADAL" clId="{0B641F09-A528-4058-B3D5-2CE62A17AA46}" dt="2024-01-11T14:54:37.651" v="90" actId="1076"/>
          <ac:picMkLst>
            <pc:docMk/>
            <pc:sldMk cId="3460556534" sldId="451"/>
            <ac:picMk id="33" creationId="{7880118C-D086-FF69-5320-D385D9CB7BF8}"/>
          </ac:picMkLst>
        </pc:picChg>
      </pc:sldChg>
    </pc:docChg>
  </pc:docChgLst>
  <pc:docChgLst>
    <pc:chgData name="Kevin Smith_UKRN" userId="78ee1832-81b4-4413-9978-e6bf5848c25a" providerId="ADAL" clId="{09956374-1574-487A-86D8-4B645A6CA1FE}"/>
    <pc:docChg chg="custSel delSld modSld">
      <pc:chgData name="Kevin Smith_UKRN" userId="78ee1832-81b4-4413-9978-e6bf5848c25a" providerId="ADAL" clId="{09956374-1574-487A-86D8-4B645A6CA1FE}" dt="2024-01-11T12:05:25.130" v="813" actId="47"/>
      <pc:docMkLst>
        <pc:docMk/>
      </pc:docMkLst>
      <pc:sldChg chg="modSp mod">
        <pc:chgData name="Kevin Smith_UKRN" userId="78ee1832-81b4-4413-9978-e6bf5848c25a" providerId="ADAL" clId="{09956374-1574-487A-86D8-4B645A6CA1FE}" dt="2024-01-11T12:04:15.034" v="811" actId="20577"/>
        <pc:sldMkLst>
          <pc:docMk/>
          <pc:sldMk cId="2487051534" sldId="257"/>
        </pc:sldMkLst>
        <pc:spChg chg="mod">
          <ac:chgData name="Kevin Smith_UKRN" userId="78ee1832-81b4-4413-9978-e6bf5848c25a" providerId="ADAL" clId="{09956374-1574-487A-86D8-4B645A6CA1FE}" dt="2024-01-10T13:33:32.942" v="1" actId="6549"/>
          <ac:spMkLst>
            <pc:docMk/>
            <pc:sldMk cId="2487051534" sldId="257"/>
            <ac:spMk id="2" creationId="{00000000-0000-0000-0000-000000000000}"/>
          </ac:spMkLst>
        </pc:spChg>
        <pc:spChg chg="mod">
          <ac:chgData name="Kevin Smith_UKRN" userId="78ee1832-81b4-4413-9978-e6bf5848c25a" providerId="ADAL" clId="{09956374-1574-487A-86D8-4B645A6CA1FE}" dt="2024-01-11T12:04:15.034" v="811" actId="20577"/>
          <ac:spMkLst>
            <pc:docMk/>
            <pc:sldMk cId="2487051534" sldId="257"/>
            <ac:spMk id="3" creationId="{00000000-0000-0000-0000-000000000000}"/>
          </ac:spMkLst>
        </pc:spChg>
      </pc:sldChg>
      <pc:sldChg chg="modSp mod">
        <pc:chgData name="Kevin Smith_UKRN" userId="78ee1832-81b4-4413-9978-e6bf5848c25a" providerId="ADAL" clId="{09956374-1574-487A-86D8-4B645A6CA1FE}" dt="2024-01-11T12:03:29.720" v="809" actId="255"/>
        <pc:sldMkLst>
          <pc:docMk/>
          <pc:sldMk cId="1821551487" sldId="447"/>
        </pc:sldMkLst>
        <pc:spChg chg="mod">
          <ac:chgData name="Kevin Smith_UKRN" userId="78ee1832-81b4-4413-9978-e6bf5848c25a" providerId="ADAL" clId="{09956374-1574-487A-86D8-4B645A6CA1FE}" dt="2024-01-11T12:02:21.242" v="804" actId="12"/>
          <ac:spMkLst>
            <pc:docMk/>
            <pc:sldMk cId="1821551487" sldId="447"/>
            <ac:spMk id="2" creationId="{27FA5464-BE1A-4A2C-B015-EF6C12305809}"/>
          </ac:spMkLst>
        </pc:spChg>
        <pc:spChg chg="mod">
          <ac:chgData name="Kevin Smith_UKRN" userId="78ee1832-81b4-4413-9978-e6bf5848c25a" providerId="ADAL" clId="{09956374-1574-487A-86D8-4B645A6CA1FE}" dt="2024-01-11T12:03:29.720" v="809" actId="255"/>
          <ac:spMkLst>
            <pc:docMk/>
            <pc:sldMk cId="1821551487" sldId="447"/>
            <ac:spMk id="23" creationId="{264FBA9E-4353-46DD-8FC0-444404F47ACF}"/>
          </ac:spMkLst>
        </pc:spChg>
      </pc:sldChg>
      <pc:sldChg chg="modSp mod">
        <pc:chgData name="Kevin Smith_UKRN" userId="78ee1832-81b4-4413-9978-e6bf5848c25a" providerId="ADAL" clId="{09956374-1574-487A-86D8-4B645A6CA1FE}" dt="2024-01-11T12:03:19.173" v="808" actId="255"/>
        <pc:sldMkLst>
          <pc:docMk/>
          <pc:sldMk cId="3963841636" sldId="448"/>
        </pc:sldMkLst>
        <pc:spChg chg="mod">
          <ac:chgData name="Kevin Smith_UKRN" userId="78ee1832-81b4-4413-9978-e6bf5848c25a" providerId="ADAL" clId="{09956374-1574-487A-86D8-4B645A6CA1FE}" dt="2024-01-11T12:02:59.469" v="807" actId="12"/>
          <ac:spMkLst>
            <pc:docMk/>
            <pc:sldMk cId="3963841636" sldId="448"/>
            <ac:spMk id="5" creationId="{AF2BDBA0-8043-4374-84E0-CC81538C2D11}"/>
          </ac:spMkLst>
        </pc:spChg>
        <pc:spChg chg="mod">
          <ac:chgData name="Kevin Smith_UKRN" userId="78ee1832-81b4-4413-9978-e6bf5848c25a" providerId="ADAL" clId="{09956374-1574-487A-86D8-4B645A6CA1FE}" dt="2024-01-11T12:03:19.173" v="808" actId="255"/>
          <ac:spMkLst>
            <pc:docMk/>
            <pc:sldMk cId="3963841636" sldId="448"/>
            <ac:spMk id="23" creationId="{264FBA9E-4353-46DD-8FC0-444404F47ACF}"/>
          </ac:spMkLst>
        </pc:spChg>
      </pc:sldChg>
      <pc:sldChg chg="del">
        <pc:chgData name="Kevin Smith_UKRN" userId="78ee1832-81b4-4413-9978-e6bf5848c25a" providerId="ADAL" clId="{09956374-1574-487A-86D8-4B645A6CA1FE}" dt="2024-01-11T12:05:25.130" v="813" actId="47"/>
        <pc:sldMkLst>
          <pc:docMk/>
          <pc:sldMk cId="1171511144" sldId="450"/>
        </pc:sldMkLst>
      </pc:sldChg>
      <pc:sldChg chg="del">
        <pc:chgData name="Kevin Smith_UKRN" userId="78ee1832-81b4-4413-9978-e6bf5848c25a" providerId="ADAL" clId="{09956374-1574-487A-86D8-4B645A6CA1FE}" dt="2024-01-11T12:05:23.579" v="812" actId="47"/>
        <pc:sldMkLst>
          <pc:docMk/>
          <pc:sldMk cId="3460556534" sldId="451"/>
        </pc:sldMkLst>
      </pc:sldChg>
    </pc:docChg>
  </pc:docChgLst>
  <pc:docChgLst>
    <pc:chgData name="Charley Grady-Pearce" userId="f78f59a4-57c9-40ef-a4a3-bbb2125f5b94" providerId="ADAL" clId="{D9E72F3C-2D52-47BF-8CA5-546B392F4199}"/>
    <pc:docChg chg="undo custSel modSld">
      <pc:chgData name="Charley Grady-Pearce" userId="f78f59a4-57c9-40ef-a4a3-bbb2125f5b94" providerId="ADAL" clId="{D9E72F3C-2D52-47BF-8CA5-546B392F4199}" dt="2024-03-15T14:40:48.640" v="12" actId="1076"/>
      <pc:docMkLst>
        <pc:docMk/>
      </pc:docMkLst>
      <pc:sldChg chg="delSp modSp mod">
        <pc:chgData name="Charley Grady-Pearce" userId="f78f59a4-57c9-40ef-a4a3-bbb2125f5b94" providerId="ADAL" clId="{D9E72F3C-2D52-47BF-8CA5-546B392F4199}" dt="2024-03-15T14:40:48.640" v="12" actId="1076"/>
        <pc:sldMkLst>
          <pc:docMk/>
          <pc:sldMk cId="2487051534" sldId="257"/>
        </pc:sldMkLst>
        <pc:spChg chg="mod">
          <ac:chgData name="Charley Grady-Pearce" userId="f78f59a4-57c9-40ef-a4a3-bbb2125f5b94" providerId="ADAL" clId="{D9E72F3C-2D52-47BF-8CA5-546B392F4199}" dt="2024-03-15T14:40:48.640" v="12" actId="1076"/>
          <ac:spMkLst>
            <pc:docMk/>
            <pc:sldMk cId="2487051534" sldId="257"/>
            <ac:spMk id="2" creationId="{00000000-0000-0000-0000-000000000000}"/>
          </ac:spMkLst>
        </pc:spChg>
        <pc:spChg chg="del mod">
          <ac:chgData name="Charley Grady-Pearce" userId="f78f59a4-57c9-40ef-a4a3-bbb2125f5b94" providerId="ADAL" clId="{D9E72F3C-2D52-47BF-8CA5-546B392F4199}" dt="2024-03-15T14:40:28.029" v="8" actId="478"/>
          <ac:spMkLst>
            <pc:docMk/>
            <pc:sldMk cId="2487051534" sldId="257"/>
            <ac:spMk id="3" creationId="{00000000-0000-0000-0000-000000000000}"/>
          </ac:spMkLst>
        </pc:spChg>
        <pc:picChg chg="mod">
          <ac:chgData name="Charley Grady-Pearce" userId="f78f59a4-57c9-40ef-a4a3-bbb2125f5b94" providerId="ADAL" clId="{D9E72F3C-2D52-47BF-8CA5-546B392F4199}" dt="2024-03-15T14:40:46.050" v="11" actId="1076"/>
          <ac:picMkLst>
            <pc:docMk/>
            <pc:sldMk cId="2487051534" sldId="257"/>
            <ac:picMk id="5" creationId="{3234E665-6DA4-1577-4EBC-600897F3D9F8}"/>
          </ac:picMkLst>
        </pc:picChg>
      </pc:sldChg>
      <pc:sldChg chg="modSp mod">
        <pc:chgData name="Charley Grady-Pearce" userId="f78f59a4-57c9-40ef-a4a3-bbb2125f5b94" providerId="ADAL" clId="{D9E72F3C-2D52-47BF-8CA5-546B392F4199}" dt="2024-03-15T14:39:56.756" v="0" actId="1076"/>
        <pc:sldMkLst>
          <pc:docMk/>
          <pc:sldMk cId="3460556534" sldId="451"/>
        </pc:sldMkLst>
        <pc:picChg chg="mod">
          <ac:chgData name="Charley Grady-Pearce" userId="f78f59a4-57c9-40ef-a4a3-bbb2125f5b94" providerId="ADAL" clId="{D9E72F3C-2D52-47BF-8CA5-546B392F4199}" dt="2024-03-15T14:39:56.756" v="0" actId="1076"/>
          <ac:picMkLst>
            <pc:docMk/>
            <pc:sldMk cId="3460556534" sldId="451"/>
            <ac:picMk id="33" creationId="{7880118C-D086-FF69-5320-D385D9CB7B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1D716-25C8-4EEC-B4A4-C859B9F9F826}"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A863C-54B4-4A6F-9967-5CA98A8CE3C2}" type="slidenum">
              <a:rPr lang="en-GB" smtClean="0"/>
              <a:t>‹#›</a:t>
            </a:fld>
            <a:endParaRPr lang="en-GB"/>
          </a:p>
        </p:txBody>
      </p:sp>
    </p:spTree>
    <p:extLst>
      <p:ext uri="{BB962C8B-B14F-4D97-AF65-F5344CB8AC3E}">
        <p14:creationId xmlns:p14="http://schemas.microsoft.com/office/powerpoint/2010/main" val="219738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48B4-AE10-4D20-BEC6-AAA46DAA7D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30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9400" cy="3729038"/>
          </a:xfrm>
        </p:spPr>
      </p:sp>
      <p:sp>
        <p:nvSpPr>
          <p:cNvPr id="3" name="Notes Placeholder 2"/>
          <p:cNvSpPr>
            <a:spLocks noGrp="1"/>
          </p:cNvSpPr>
          <p:nvPr>
            <p:ph type="body" idx="1"/>
          </p:nvPr>
        </p:nvSpPr>
        <p:spPr/>
        <p:txBody>
          <a:bodyPr/>
          <a:lstStyle/>
          <a:p>
            <a:pPr defTabSz="911111">
              <a:defRPr/>
            </a:pPr>
            <a:r>
              <a:rPr lang="en-GB" dirty="0"/>
              <a:t>This slide shows all of the current UKRN networks.</a:t>
            </a:r>
          </a:p>
          <a:p>
            <a:pPr defTabSz="911111">
              <a:defRPr/>
            </a:pPr>
            <a:endParaRPr lang="en-GB" dirty="0"/>
          </a:p>
          <a:p>
            <a:pPr defTabSz="911111">
              <a:defRPr/>
            </a:pPr>
            <a:r>
              <a:rPr lang="en-GB" dirty="0"/>
              <a:t>These networks perform a variety of different functions</a:t>
            </a:r>
          </a:p>
          <a:p>
            <a:pPr defTabSz="911111">
              <a:defRPr/>
            </a:pPr>
            <a:endParaRPr lang="en-GB" dirty="0"/>
          </a:p>
          <a:p>
            <a:pPr defTabSz="911111">
              <a:defRPr/>
            </a:pPr>
            <a:r>
              <a:rPr lang="en-GB" dirty="0"/>
              <a:t>Those on the left have a role in the </a:t>
            </a:r>
            <a:r>
              <a:rPr lang="en-GB" b="1" dirty="0"/>
              <a:t>UKRN’s governance process </a:t>
            </a:r>
            <a:r>
              <a:rPr lang="en-GB" dirty="0"/>
              <a:t>and setting its agenda, such as </a:t>
            </a:r>
            <a:r>
              <a:rPr lang="en-GB" b="1" dirty="0"/>
              <a:t>CEOs</a:t>
            </a:r>
            <a:r>
              <a:rPr lang="en-GB" dirty="0"/>
              <a:t> and the </a:t>
            </a:r>
            <a:r>
              <a:rPr lang="en-GB" b="1" dirty="0"/>
              <a:t>Senior Reps Group (SRG)</a:t>
            </a:r>
            <a:r>
              <a:rPr lang="en-GB" dirty="0"/>
              <a:t>. They are responsible for </a:t>
            </a:r>
            <a:r>
              <a:rPr lang="en-GB" b="1" dirty="0"/>
              <a:t>signing off </a:t>
            </a:r>
            <a:r>
              <a:rPr lang="en-GB" dirty="0"/>
              <a:t>on the UKRN’s workplan each year.</a:t>
            </a:r>
          </a:p>
          <a:p>
            <a:pPr defTabSz="911111">
              <a:defRPr/>
            </a:pPr>
            <a:endParaRPr lang="en-GB" dirty="0"/>
          </a:p>
          <a:p>
            <a:pPr defTabSz="911111">
              <a:defRPr/>
            </a:pPr>
            <a:r>
              <a:rPr lang="en-GB" dirty="0"/>
              <a:t>This work programme is driven by the priorities and issues that members are facing within their own organisations.</a:t>
            </a:r>
          </a:p>
          <a:p>
            <a:pPr defTabSz="911111">
              <a:defRPr/>
            </a:pPr>
            <a:endParaRPr lang="en-GB" dirty="0"/>
          </a:p>
          <a:p>
            <a:pPr defTabSz="911111">
              <a:defRPr/>
            </a:pPr>
            <a:r>
              <a:rPr lang="en-GB" dirty="0"/>
              <a:t>Some are more </a:t>
            </a:r>
            <a:r>
              <a:rPr lang="en-GB" b="1" dirty="0"/>
              <a:t>advisory</a:t>
            </a:r>
            <a:r>
              <a:rPr lang="en-GB" dirty="0"/>
              <a:t> in nature, like the </a:t>
            </a:r>
            <a:r>
              <a:rPr lang="en-GB" b="1" dirty="0"/>
              <a:t>Strategy, Principals </a:t>
            </a:r>
            <a:r>
              <a:rPr lang="en-GB" dirty="0"/>
              <a:t>and </a:t>
            </a:r>
            <a:r>
              <a:rPr lang="en-GB" b="1" dirty="0"/>
              <a:t>COOs</a:t>
            </a:r>
            <a:r>
              <a:rPr lang="en-GB" dirty="0"/>
              <a:t> networks. They offer steers and input on the agenda and operations of the UKRN.</a:t>
            </a:r>
          </a:p>
          <a:p>
            <a:pPr defTabSz="911111">
              <a:defRPr/>
            </a:pPr>
            <a:endParaRPr lang="en-GB" dirty="0"/>
          </a:p>
          <a:p>
            <a:pPr defTabSz="911111">
              <a:defRPr/>
            </a:pPr>
            <a:r>
              <a:rPr lang="en-GB" dirty="0"/>
              <a:t>And others are focused on information and best practice sharing on specific areas, such as the Brexit, Cost of Capital and Digital Comms networks.</a:t>
            </a:r>
          </a:p>
          <a:p>
            <a:pPr defTabSz="911111">
              <a:defRPr/>
            </a:pPr>
            <a:endParaRPr lang="en-GB" dirty="0"/>
          </a:p>
          <a:p>
            <a:pPr defTabSz="911111">
              <a:defRPr/>
            </a:pPr>
            <a:r>
              <a:rPr lang="en-GB" b="1" dirty="0"/>
              <a:t>Facilitating networks is crucial component in how the UKRN encourages collaboration between regulators</a:t>
            </a:r>
            <a:r>
              <a:rPr lang="en-GB" dirty="0"/>
              <a:t>. As well as allowing the sharing of information, they also offer the opportunity for </a:t>
            </a:r>
            <a:r>
              <a:rPr lang="en-GB" b="1" dirty="0"/>
              <a:t>joint working and projects</a:t>
            </a:r>
            <a:r>
              <a:rPr lang="en-GB" dirty="0"/>
              <a:t>.</a:t>
            </a:r>
          </a:p>
          <a:p>
            <a:pPr defTabSz="911111">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48B4-AE10-4D20-BEC6-AAA46DAA7D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75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9400" cy="3729038"/>
          </a:xfrm>
        </p:spPr>
      </p:sp>
      <p:sp>
        <p:nvSpPr>
          <p:cNvPr id="3" name="Notes Placeholder 2"/>
          <p:cNvSpPr>
            <a:spLocks noGrp="1"/>
          </p:cNvSpPr>
          <p:nvPr>
            <p:ph type="body" idx="1"/>
          </p:nvPr>
        </p:nvSpPr>
        <p:spPr/>
        <p:txBody>
          <a:bodyPr/>
          <a:lstStyle/>
          <a:p>
            <a:pPr defTabSz="911111">
              <a:defRPr/>
            </a:pPr>
            <a:r>
              <a:rPr lang="en-GB" dirty="0"/>
              <a:t>This slide shows all of the current UKRN networks.</a:t>
            </a:r>
          </a:p>
          <a:p>
            <a:pPr defTabSz="911111">
              <a:defRPr/>
            </a:pPr>
            <a:endParaRPr lang="en-GB" dirty="0"/>
          </a:p>
          <a:p>
            <a:pPr defTabSz="911111">
              <a:defRPr/>
            </a:pPr>
            <a:r>
              <a:rPr lang="en-GB" dirty="0"/>
              <a:t>These networks perform a variety of different functions</a:t>
            </a:r>
          </a:p>
          <a:p>
            <a:pPr defTabSz="911111">
              <a:defRPr/>
            </a:pPr>
            <a:endParaRPr lang="en-GB" dirty="0"/>
          </a:p>
          <a:p>
            <a:pPr defTabSz="911111">
              <a:defRPr/>
            </a:pPr>
            <a:r>
              <a:rPr lang="en-GB" dirty="0"/>
              <a:t>Those on the left have a role in the </a:t>
            </a:r>
            <a:r>
              <a:rPr lang="en-GB" b="1" dirty="0"/>
              <a:t>UKRN’s governance process </a:t>
            </a:r>
            <a:r>
              <a:rPr lang="en-GB" dirty="0"/>
              <a:t>and setting its agenda, such as </a:t>
            </a:r>
            <a:r>
              <a:rPr lang="en-GB" b="1" dirty="0"/>
              <a:t>CEOs</a:t>
            </a:r>
            <a:r>
              <a:rPr lang="en-GB" dirty="0"/>
              <a:t> and the </a:t>
            </a:r>
            <a:r>
              <a:rPr lang="en-GB" b="1" dirty="0"/>
              <a:t>Senior Reps Group (SRG)</a:t>
            </a:r>
            <a:r>
              <a:rPr lang="en-GB" dirty="0"/>
              <a:t>. They are responsible for </a:t>
            </a:r>
            <a:r>
              <a:rPr lang="en-GB" b="1" dirty="0"/>
              <a:t>signing off </a:t>
            </a:r>
            <a:r>
              <a:rPr lang="en-GB" dirty="0"/>
              <a:t>on the UKRN’s workplan each year.</a:t>
            </a:r>
          </a:p>
          <a:p>
            <a:pPr defTabSz="911111">
              <a:defRPr/>
            </a:pPr>
            <a:endParaRPr lang="en-GB" dirty="0"/>
          </a:p>
          <a:p>
            <a:pPr defTabSz="911111">
              <a:defRPr/>
            </a:pPr>
            <a:r>
              <a:rPr lang="en-GB" dirty="0"/>
              <a:t>This work programme is driven by the priorities and issues that members are facing within their own organisations.</a:t>
            </a:r>
          </a:p>
          <a:p>
            <a:pPr defTabSz="911111">
              <a:defRPr/>
            </a:pPr>
            <a:endParaRPr lang="en-GB" dirty="0"/>
          </a:p>
          <a:p>
            <a:pPr defTabSz="911111">
              <a:defRPr/>
            </a:pPr>
            <a:r>
              <a:rPr lang="en-GB" dirty="0"/>
              <a:t>Some are more </a:t>
            </a:r>
            <a:r>
              <a:rPr lang="en-GB" b="1" dirty="0"/>
              <a:t>advisory</a:t>
            </a:r>
            <a:r>
              <a:rPr lang="en-GB" dirty="0"/>
              <a:t> in nature, like the </a:t>
            </a:r>
            <a:r>
              <a:rPr lang="en-GB" b="1" dirty="0"/>
              <a:t>Strategy, Principals </a:t>
            </a:r>
            <a:r>
              <a:rPr lang="en-GB" dirty="0"/>
              <a:t>and </a:t>
            </a:r>
            <a:r>
              <a:rPr lang="en-GB" b="1" dirty="0"/>
              <a:t>COOs</a:t>
            </a:r>
            <a:r>
              <a:rPr lang="en-GB" dirty="0"/>
              <a:t> networks. They offer steers and input on the agenda and operations of the UKRN.</a:t>
            </a:r>
          </a:p>
          <a:p>
            <a:pPr defTabSz="911111">
              <a:defRPr/>
            </a:pPr>
            <a:endParaRPr lang="en-GB" dirty="0"/>
          </a:p>
          <a:p>
            <a:pPr defTabSz="911111">
              <a:defRPr/>
            </a:pPr>
            <a:r>
              <a:rPr lang="en-GB" dirty="0"/>
              <a:t>And others are focused on information and best practice sharing on specific areas, such as the Brexit, Cost of Capital and Digital Comms networks.</a:t>
            </a:r>
          </a:p>
          <a:p>
            <a:pPr defTabSz="911111">
              <a:defRPr/>
            </a:pPr>
            <a:endParaRPr lang="en-GB" dirty="0"/>
          </a:p>
          <a:p>
            <a:pPr defTabSz="911111">
              <a:defRPr/>
            </a:pPr>
            <a:r>
              <a:rPr lang="en-GB" b="1" dirty="0"/>
              <a:t>Facilitating networks is crucial component in how the UKRN encourages collaboration between regulators</a:t>
            </a:r>
            <a:r>
              <a:rPr lang="en-GB" dirty="0"/>
              <a:t>. As well as allowing the sharing of information, they also offer the opportunity for </a:t>
            </a:r>
            <a:r>
              <a:rPr lang="en-GB" b="1" dirty="0"/>
              <a:t>joint working and projects</a:t>
            </a:r>
            <a:r>
              <a:rPr lang="en-GB" dirty="0"/>
              <a:t>.</a:t>
            </a:r>
          </a:p>
          <a:p>
            <a:pPr defTabSz="911111">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48B4-AE10-4D20-BEC6-AAA46DAA7D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99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9400" cy="3729038"/>
          </a:xfrm>
        </p:spPr>
      </p:sp>
      <p:sp>
        <p:nvSpPr>
          <p:cNvPr id="3" name="Notes Placeholder 2"/>
          <p:cNvSpPr>
            <a:spLocks noGrp="1"/>
          </p:cNvSpPr>
          <p:nvPr>
            <p:ph type="body" idx="1"/>
          </p:nvPr>
        </p:nvSpPr>
        <p:spPr/>
        <p:txBody>
          <a:bodyPr/>
          <a:lstStyle/>
          <a:p>
            <a:pPr defTabSz="911111">
              <a:defRPr/>
            </a:pPr>
            <a:r>
              <a:rPr lang="en-GB"/>
              <a:t>This slide shows all of the current UKRN networks.</a:t>
            </a:r>
          </a:p>
          <a:p>
            <a:pPr defTabSz="911111">
              <a:defRPr/>
            </a:pPr>
            <a:endParaRPr lang="en-GB"/>
          </a:p>
          <a:p>
            <a:pPr defTabSz="911111">
              <a:defRPr/>
            </a:pPr>
            <a:r>
              <a:rPr lang="en-GB"/>
              <a:t>These networks perform a variety of different functions</a:t>
            </a:r>
          </a:p>
          <a:p>
            <a:pPr defTabSz="911111">
              <a:defRPr/>
            </a:pPr>
            <a:endParaRPr lang="en-GB"/>
          </a:p>
          <a:p>
            <a:pPr defTabSz="911111">
              <a:defRPr/>
            </a:pPr>
            <a:r>
              <a:rPr lang="en-GB"/>
              <a:t>Those on the left have a role in the </a:t>
            </a:r>
            <a:r>
              <a:rPr lang="en-GB" b="1"/>
              <a:t>UKRN’s governance process </a:t>
            </a:r>
            <a:r>
              <a:rPr lang="en-GB"/>
              <a:t>and setting its agenda, such as </a:t>
            </a:r>
            <a:r>
              <a:rPr lang="en-GB" b="1"/>
              <a:t>CEOs</a:t>
            </a:r>
            <a:r>
              <a:rPr lang="en-GB"/>
              <a:t> and the </a:t>
            </a:r>
            <a:r>
              <a:rPr lang="en-GB" b="1"/>
              <a:t>Senior Reps Group (SRG)</a:t>
            </a:r>
            <a:r>
              <a:rPr lang="en-GB"/>
              <a:t>. They are responsible for </a:t>
            </a:r>
            <a:r>
              <a:rPr lang="en-GB" b="1"/>
              <a:t>signing off </a:t>
            </a:r>
            <a:r>
              <a:rPr lang="en-GB"/>
              <a:t>on the UKRN’s workplan each year.</a:t>
            </a:r>
          </a:p>
          <a:p>
            <a:pPr defTabSz="911111">
              <a:defRPr/>
            </a:pPr>
            <a:endParaRPr lang="en-GB"/>
          </a:p>
          <a:p>
            <a:pPr defTabSz="911111">
              <a:defRPr/>
            </a:pPr>
            <a:r>
              <a:rPr lang="en-GB"/>
              <a:t>This work programme is driven by the priorities and issues that members are facing within their own organisations.</a:t>
            </a:r>
          </a:p>
          <a:p>
            <a:pPr defTabSz="911111">
              <a:defRPr/>
            </a:pPr>
            <a:endParaRPr lang="en-GB"/>
          </a:p>
          <a:p>
            <a:pPr defTabSz="911111">
              <a:defRPr/>
            </a:pPr>
            <a:r>
              <a:rPr lang="en-GB"/>
              <a:t>Some are more </a:t>
            </a:r>
            <a:r>
              <a:rPr lang="en-GB" b="1"/>
              <a:t>advisory</a:t>
            </a:r>
            <a:r>
              <a:rPr lang="en-GB"/>
              <a:t> in nature, like the </a:t>
            </a:r>
            <a:r>
              <a:rPr lang="en-GB" b="1"/>
              <a:t>Strategy, Principals </a:t>
            </a:r>
            <a:r>
              <a:rPr lang="en-GB"/>
              <a:t>and </a:t>
            </a:r>
            <a:r>
              <a:rPr lang="en-GB" b="1"/>
              <a:t>COOs</a:t>
            </a:r>
            <a:r>
              <a:rPr lang="en-GB"/>
              <a:t> networks. They offer steers and input on the agenda and operations of the UKRN.</a:t>
            </a:r>
          </a:p>
          <a:p>
            <a:pPr defTabSz="911111">
              <a:defRPr/>
            </a:pPr>
            <a:endParaRPr lang="en-GB"/>
          </a:p>
          <a:p>
            <a:pPr defTabSz="911111">
              <a:defRPr/>
            </a:pPr>
            <a:r>
              <a:rPr lang="en-GB"/>
              <a:t>And others are focused on information and best practice sharing on specific areas, such as the Brexit, Cost of Capital and Digital Comms networks.</a:t>
            </a:r>
          </a:p>
          <a:p>
            <a:pPr defTabSz="911111">
              <a:defRPr/>
            </a:pPr>
            <a:endParaRPr lang="en-GB"/>
          </a:p>
          <a:p>
            <a:pPr defTabSz="911111">
              <a:defRPr/>
            </a:pPr>
            <a:r>
              <a:rPr lang="en-GB" b="1"/>
              <a:t>Facilitating networks is crucial component in how the UKRN encourages collaboration between regulators</a:t>
            </a:r>
            <a:r>
              <a:rPr lang="en-GB"/>
              <a:t>. As well as allowing the sharing of information, they also offer the opportunity for </a:t>
            </a:r>
            <a:r>
              <a:rPr lang="en-GB" b="1"/>
              <a:t>joint working and projects</a:t>
            </a:r>
            <a:r>
              <a:rPr lang="en-GB"/>
              <a:t>.</a:t>
            </a:r>
          </a:p>
          <a:p>
            <a:pPr defTabSz="911111">
              <a:defRPr/>
            </a:pPr>
            <a:endParaRPr lang="en-GB"/>
          </a:p>
          <a:p>
            <a:pPr marL="0" marR="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FB48B4-AE10-4D20-BEC6-AAA46DAA7DB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861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userDrawn="1"/>
        </p:nvCxnSpPr>
        <p:spPr>
          <a:xfrm>
            <a:off x="239350" y="980728"/>
            <a:ext cx="11713301" cy="0"/>
          </a:xfrm>
          <a:prstGeom prst="line">
            <a:avLst/>
          </a:prstGeom>
          <a:ln w="28575">
            <a:solidFill>
              <a:srgbClr val="004699"/>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39350" y="6525344"/>
            <a:ext cx="11713301" cy="0"/>
          </a:xfrm>
          <a:prstGeom prst="line">
            <a:avLst/>
          </a:prstGeom>
          <a:ln w="19050">
            <a:solidFill>
              <a:srgbClr val="00469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349" y="188640"/>
            <a:ext cx="883976" cy="60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23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4FEBD-BAAC-446E-B97A-AE555B325662}" type="datetimeFigureOut">
              <a:rPr lang="en-GB" smtClean="0"/>
              <a:t>15/03/2024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6DE740-2373-414A-9CBA-724031B1706A}" type="slidenum">
              <a:rPr lang="en-GB" smtClean="0"/>
              <a:t>‹#›</a:t>
            </a:fld>
            <a:endParaRPr lang="en-GB" dirty="0"/>
          </a:p>
        </p:txBody>
      </p:sp>
    </p:spTree>
    <p:extLst>
      <p:ext uri="{BB962C8B-B14F-4D97-AF65-F5344CB8AC3E}">
        <p14:creationId xmlns:p14="http://schemas.microsoft.com/office/powerpoint/2010/main" val="296136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9"/>
            <a:ext cx="2844800" cy="365125"/>
          </a:xfrm>
          <a:prstGeom prst="rect">
            <a:avLst/>
          </a:prstGeom>
        </p:spPr>
        <p:txBody>
          <a:bodyPr/>
          <a:lstStyle/>
          <a:p>
            <a:fld id="{0C886F3C-F5C1-4D2F-96BD-949D5E5FBB5B}" type="datetime1">
              <a:rPr lang="en-GB" smtClean="0"/>
              <a:t>15/03/2024</a:t>
            </a:fld>
            <a:endParaRPr lang="en-GB"/>
          </a:p>
        </p:txBody>
      </p:sp>
      <p:sp>
        <p:nvSpPr>
          <p:cNvPr id="5" name="Footer Placeholder 4"/>
          <p:cNvSpPr>
            <a:spLocks noGrp="1"/>
          </p:cNvSpPr>
          <p:nvPr>
            <p:ph type="ftr" sz="quarter" idx="11"/>
          </p:nvPr>
        </p:nvSpPr>
        <p:spPr>
          <a:xfrm>
            <a:off x="4165600" y="6356359"/>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9"/>
            <a:ext cx="2844800" cy="365125"/>
          </a:xfrm>
          <a:prstGeom prst="rect">
            <a:avLst/>
          </a:prstGeom>
        </p:spPr>
        <p:txBody>
          <a:bodyPr/>
          <a:lstStyle/>
          <a:p>
            <a:fld id="{600C80B2-5EB6-4999-8D4F-FF5D862D224F}" type="slidenum">
              <a:rPr lang="en-GB" smtClean="0"/>
              <a:pPr/>
              <a:t>‹#›</a:t>
            </a:fld>
            <a:endParaRPr lang="en-GB"/>
          </a:p>
        </p:txBody>
      </p:sp>
    </p:spTree>
    <p:extLst>
      <p:ext uri="{BB962C8B-B14F-4D97-AF65-F5344CB8AC3E}">
        <p14:creationId xmlns:p14="http://schemas.microsoft.com/office/powerpoint/2010/main" val="102711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C086B-87D5-36F8-CA4D-06C2E28E06D9}"/>
              </a:ext>
            </a:extLst>
          </p:cNvPr>
          <p:cNvSpPr txBox="1"/>
          <p:nvPr userDrawn="1">
            <p:extLst>
              <p:ext uri="{1162E1C5-73C7-4A58-AE30-91384D911F3F}">
                <p184:classification xmlns:p184="http://schemas.microsoft.com/office/powerpoint/2018/4/main" val="hdr"/>
              </p:ext>
            </p:extLst>
          </p:nvPr>
        </p:nvSpPr>
        <p:spPr>
          <a:xfrm>
            <a:off x="4421188" y="0"/>
            <a:ext cx="3394075"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OFFICIAL - Public. This information has been cleared for unrestricted distribution. </a:t>
            </a:r>
          </a:p>
        </p:txBody>
      </p:sp>
      <p:sp>
        <p:nvSpPr>
          <p:cNvPr id="5" name="TextBox 4">
            <a:extLst>
              <a:ext uri="{FF2B5EF4-FFF2-40B4-BE49-F238E27FC236}">
                <a16:creationId xmlns:a16="http://schemas.microsoft.com/office/drawing/2014/main" id="{B64E4AD9-61ED-86B2-9589-DE7B82866195}"/>
              </a:ext>
            </a:extLst>
          </p:cNvPr>
          <p:cNvSpPr txBox="1"/>
          <p:nvPr userDrawn="1">
            <p:extLst>
              <p:ext uri="{1162E1C5-73C7-4A58-AE30-91384D911F3F}">
                <p184:classification xmlns:p184="http://schemas.microsoft.com/office/powerpoint/2018/4/main" val="ftr"/>
              </p:ext>
            </p:extLst>
          </p:nvPr>
        </p:nvSpPr>
        <p:spPr>
          <a:xfrm>
            <a:off x="5749925" y="6736080"/>
            <a:ext cx="714375"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OFFICIAL - Public</a:t>
            </a:r>
          </a:p>
        </p:txBody>
      </p:sp>
    </p:spTree>
    <p:extLst>
      <p:ext uri="{BB962C8B-B14F-4D97-AF65-F5344CB8AC3E}">
        <p14:creationId xmlns:p14="http://schemas.microsoft.com/office/powerpoint/2010/main" val="1546405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472" y="3270591"/>
            <a:ext cx="8496944" cy="2564805"/>
          </a:xfrm>
          <a:prstGeom prst="rect">
            <a:avLst/>
          </a:prstGeom>
          <a:noFill/>
        </p:spPr>
        <p:txBody>
          <a:bodyPr wrap="square" rtlCol="0">
            <a:spAutoFit/>
          </a:bodyPr>
          <a:lstStyle/>
          <a:p>
            <a:pPr marL="0" marR="0" lvl="0" indent="0" algn="l" defTabSz="685783" rtl="0" eaLnBrk="1" fontAlgn="auto" latinLnBrk="0" hangingPunct="1">
              <a:lnSpc>
                <a:spcPct val="90000"/>
              </a:lnSpc>
              <a:spcBef>
                <a:spcPts val="0"/>
              </a:spcBef>
              <a:spcAft>
                <a:spcPts val="451"/>
              </a:spcAft>
              <a:buClrTx/>
              <a:buSzTx/>
              <a:buFontTx/>
              <a:buNone/>
              <a:tabLst/>
              <a:defRPr/>
            </a:pPr>
            <a:endParaRPr lang="en-US" sz="2800" b="1" dirty="0">
              <a:solidFill>
                <a:srgbClr val="004699"/>
              </a:solidFill>
              <a:latin typeface="+mj-lt"/>
            </a:endParaRPr>
          </a:p>
          <a:p>
            <a:pPr marL="0" marR="0" lvl="0" indent="0" algn="l" defTabSz="685783" rtl="0" eaLnBrk="1" fontAlgn="auto" latinLnBrk="0" hangingPunct="1">
              <a:lnSpc>
                <a:spcPct val="90000"/>
              </a:lnSpc>
              <a:spcBef>
                <a:spcPts val="0"/>
              </a:spcBef>
              <a:spcAft>
                <a:spcPts val="451"/>
              </a:spcAft>
              <a:buClrTx/>
              <a:buSzTx/>
              <a:buFontTx/>
              <a:buNone/>
              <a:tabLst/>
              <a:defRPr/>
            </a:pPr>
            <a:endParaRPr kumimoji="0" lang="en-US" sz="2800" b="1" i="0" u="none" strike="noStrike" kern="1200" cap="none" spc="0" normalizeH="0" baseline="0" noProof="0" dirty="0">
              <a:ln>
                <a:noFill/>
              </a:ln>
              <a:solidFill>
                <a:srgbClr val="004699"/>
              </a:solidFill>
              <a:effectLst/>
              <a:uLnTx/>
              <a:uFillTx/>
              <a:latin typeface="+mj-lt"/>
              <a:ea typeface="+mn-ea"/>
              <a:cs typeface="+mn-cs"/>
            </a:endParaRPr>
          </a:p>
          <a:p>
            <a:pPr marL="0" marR="0" lvl="0" indent="0" algn="l" defTabSz="685783" rtl="0" eaLnBrk="1" fontAlgn="auto" latinLnBrk="0" hangingPunct="1">
              <a:lnSpc>
                <a:spcPct val="90000"/>
              </a:lnSpc>
              <a:spcBef>
                <a:spcPts val="0"/>
              </a:spcBef>
              <a:spcAft>
                <a:spcPts val="451"/>
              </a:spcAft>
              <a:buClrTx/>
              <a:buSzTx/>
              <a:buFontTx/>
              <a:buNone/>
              <a:tabLst/>
              <a:defRPr/>
            </a:pPr>
            <a:endParaRPr lang="en-US" sz="2800" b="1" dirty="0">
              <a:solidFill>
                <a:srgbClr val="004699"/>
              </a:solidFill>
              <a:latin typeface="+mj-lt"/>
            </a:endParaRPr>
          </a:p>
          <a:p>
            <a:pPr marL="0" marR="0" lvl="0" indent="0" algn="l" defTabSz="685783" rtl="0" eaLnBrk="1" fontAlgn="auto" latinLnBrk="0" hangingPunct="1">
              <a:lnSpc>
                <a:spcPct val="90000"/>
              </a:lnSpc>
              <a:spcBef>
                <a:spcPts val="0"/>
              </a:spcBef>
              <a:spcAft>
                <a:spcPts val="451"/>
              </a:spcAft>
              <a:buClrTx/>
              <a:buSzTx/>
              <a:buFontTx/>
              <a:buNone/>
              <a:tabLst/>
              <a:defRPr/>
            </a:pPr>
            <a:r>
              <a:rPr kumimoji="0" lang="en-US" sz="2800" b="1" i="0" u="none" strike="noStrike" kern="1200" cap="none" spc="0" normalizeH="0" baseline="0" noProof="0" dirty="0">
                <a:ln>
                  <a:noFill/>
                </a:ln>
                <a:solidFill>
                  <a:srgbClr val="004699"/>
                </a:solidFill>
                <a:effectLst/>
                <a:uLnTx/>
                <a:uFillTx/>
                <a:latin typeface="+mj-lt"/>
                <a:ea typeface="+mn-ea"/>
                <a:cs typeface="+mn-cs"/>
              </a:rPr>
              <a:t>Stakeholder Engagement Plan 2024</a:t>
            </a:r>
          </a:p>
          <a:p>
            <a:pPr marL="0" marR="0" lvl="0" indent="0" algn="l" defTabSz="685783" rtl="0" eaLnBrk="1" fontAlgn="auto" latinLnBrk="0" hangingPunct="1">
              <a:lnSpc>
                <a:spcPct val="90000"/>
              </a:lnSpc>
              <a:spcBef>
                <a:spcPts val="0"/>
              </a:spcBef>
              <a:spcAft>
                <a:spcPts val="451"/>
              </a:spcAft>
              <a:buClrTx/>
              <a:buSzTx/>
              <a:buFontTx/>
              <a:buNone/>
              <a:tabLst/>
              <a:defRPr/>
            </a:pPr>
            <a:endParaRPr kumimoji="0" lang="en-US" sz="4800" b="1" i="0" u="none" strike="noStrike" kern="1200" cap="none" spc="0" normalizeH="0" baseline="0" noProof="0" dirty="0">
              <a:ln>
                <a:noFill/>
              </a:ln>
              <a:solidFill>
                <a:srgbClr val="004699"/>
              </a:solidFill>
              <a:effectLst/>
              <a:uLnTx/>
              <a:uFillTx/>
              <a:latin typeface="Calibri Light" panose="020F0302020204030204" pitchFamily="34" charset="0"/>
              <a:ea typeface="+mn-ea"/>
              <a:cs typeface="+mn-cs"/>
            </a:endParaRPr>
          </a:p>
        </p:txBody>
      </p:sp>
      <p:sp>
        <p:nvSpPr>
          <p:cNvPr id="7" name="Rectangle 6">
            <a:extLst>
              <a:ext uri="{FF2B5EF4-FFF2-40B4-BE49-F238E27FC236}">
                <a16:creationId xmlns:a16="http://schemas.microsoft.com/office/drawing/2014/main" id="{F52A581C-DEC5-4C13-9E1C-3FC73E430B55}"/>
              </a:ext>
            </a:extLst>
          </p:cNvPr>
          <p:cNvSpPr/>
          <p:nvPr/>
        </p:nvSpPr>
        <p:spPr>
          <a:xfrm>
            <a:off x="8184489" y="-1880"/>
            <a:ext cx="2552700" cy="6858000"/>
          </a:xfrm>
          <a:prstGeom prst="rect">
            <a:avLst/>
          </a:prstGeom>
          <a:solidFill>
            <a:srgbClr val="004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a:ea typeface="+mn-ea"/>
              <a:cs typeface="+mn-cs"/>
            </a:endParaRPr>
          </a:p>
        </p:txBody>
      </p:sp>
      <p:pic>
        <p:nvPicPr>
          <p:cNvPr id="13" name="Picture 12" descr="Logo, icon&#10;&#10;Description automatically generated">
            <a:extLst>
              <a:ext uri="{FF2B5EF4-FFF2-40B4-BE49-F238E27FC236}">
                <a16:creationId xmlns:a16="http://schemas.microsoft.com/office/drawing/2014/main" id="{612B57B3-49BC-4246-92C7-3C9AF0B2D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969" y="1820243"/>
            <a:ext cx="2665040" cy="2665040"/>
          </a:xfrm>
          <a:prstGeom prst="rect">
            <a:avLst/>
          </a:prstGeom>
        </p:spPr>
      </p:pic>
      <p:pic>
        <p:nvPicPr>
          <p:cNvPr id="5" name="Picture 4" descr="People at meeting">
            <a:extLst>
              <a:ext uri="{FF2B5EF4-FFF2-40B4-BE49-F238E27FC236}">
                <a16:creationId xmlns:a16="http://schemas.microsoft.com/office/drawing/2014/main" id="{3234E665-6DA4-1577-4EBC-600897F3D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72" y="468499"/>
            <a:ext cx="6073754" cy="3247193"/>
          </a:xfrm>
          <a:prstGeom prst="rect">
            <a:avLst/>
          </a:prstGeom>
        </p:spPr>
      </p:pic>
    </p:spTree>
    <p:extLst>
      <p:ext uri="{BB962C8B-B14F-4D97-AF65-F5344CB8AC3E}">
        <p14:creationId xmlns:p14="http://schemas.microsoft.com/office/powerpoint/2010/main" val="248705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64FBA9E-4353-46DD-8FC0-444404F47ACF}"/>
              </a:ext>
            </a:extLst>
          </p:cNvPr>
          <p:cNvSpPr txBox="1"/>
          <p:nvPr/>
        </p:nvSpPr>
        <p:spPr>
          <a:xfrm>
            <a:off x="2279274" y="459898"/>
            <a:ext cx="82557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4699"/>
                </a:solidFill>
                <a:effectLst/>
                <a:uLnTx/>
                <a:uFillTx/>
                <a:latin typeface="Calibri Light" panose="020F0302020204030204" pitchFamily="34" charset="0"/>
                <a:cs typeface="Calibri Light" panose="020F0302020204030204" pitchFamily="34" charset="0"/>
              </a:rPr>
              <a:t>Key Aims &amp; Objectives </a:t>
            </a:r>
            <a:endParaRPr kumimoji="0" lang="en-GB" sz="2000" b="1" i="0"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37AA5923-9329-4939-B548-B89F524B89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699"/>
                </a:solidFill>
                <a:effectLst/>
                <a:uLnTx/>
                <a:uFillTx/>
                <a:latin typeface="Gill Sans MT"/>
                <a:ea typeface="+mn-ea"/>
                <a:cs typeface="+mn-cs"/>
              </a:rPr>
              <a:t> 2 </a:t>
            </a:r>
          </a:p>
        </p:txBody>
      </p:sp>
      <p:cxnSp>
        <p:nvCxnSpPr>
          <p:cNvPr id="25" name="Straight Connector 24">
            <a:extLst>
              <a:ext uri="{FF2B5EF4-FFF2-40B4-BE49-F238E27FC236}">
                <a16:creationId xmlns:a16="http://schemas.microsoft.com/office/drawing/2014/main" id="{F44FED2D-8862-4426-98B6-A9A920F84CCC}"/>
              </a:ext>
            </a:extLst>
          </p:cNvPr>
          <p:cNvCxnSpPr>
            <a:cxnSpLocks/>
          </p:cNvCxnSpPr>
          <p:nvPr/>
        </p:nvCxnSpPr>
        <p:spPr>
          <a:xfrm>
            <a:off x="1671776" y="1052736"/>
            <a:ext cx="8868562" cy="0"/>
          </a:xfrm>
          <a:prstGeom prst="line">
            <a:avLst/>
          </a:prstGeom>
          <a:ln w="28575">
            <a:solidFill>
              <a:srgbClr val="0046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7FA5464-BE1A-4A2C-B015-EF6C12305809}"/>
              </a:ext>
            </a:extLst>
          </p:cNvPr>
          <p:cNvSpPr txBox="1"/>
          <p:nvPr/>
        </p:nvSpPr>
        <p:spPr>
          <a:xfrm>
            <a:off x="503339" y="1510018"/>
            <a:ext cx="11509696" cy="3970318"/>
          </a:xfrm>
          <a:prstGeom prst="rect">
            <a:avLst/>
          </a:prstGeom>
          <a:noFill/>
        </p:spPr>
        <p:txBody>
          <a:bodyPr wrap="square" rtlCol="0">
            <a:spAutoFit/>
          </a:bodyPr>
          <a:lstStyle/>
          <a:p>
            <a:pPr marL="285750" indent="-285750">
              <a:buFont typeface="Wingdings" panose="05000000000000000000" pitchFamily="2" charset="2"/>
              <a:buChar char="Ø"/>
            </a:pPr>
            <a:r>
              <a:rPr lang="en-GB" b="1" dirty="0">
                <a:latin typeface="+mj-lt"/>
                <a:cs typeface="Calibri Light" panose="020F0302020204030204" pitchFamily="34" charset="0"/>
              </a:rPr>
              <a:t>Stakeholder Engagement Objective 1: </a:t>
            </a:r>
            <a:r>
              <a:rPr lang="en-GB" dirty="0">
                <a:latin typeface="+mj-lt"/>
                <a:cs typeface="Calibri Light" panose="020F0302020204030204" pitchFamily="34" charset="0"/>
              </a:rPr>
              <a:t>We will continue to </a:t>
            </a:r>
            <a:r>
              <a:rPr lang="en-GB" b="1" i="1" dirty="0">
                <a:latin typeface="+mj-lt"/>
                <a:cs typeface="Calibri Light" panose="020F0302020204030204" pitchFamily="34" charset="0"/>
              </a:rPr>
              <a:t>champion</a:t>
            </a:r>
            <a:r>
              <a:rPr lang="en-GB" dirty="0">
                <a:latin typeface="+mj-lt"/>
                <a:cs typeface="Calibri Light" panose="020F0302020204030204" pitchFamily="34" charset="0"/>
              </a:rPr>
              <a:t> effective regulation through collaboration and engagement with our members and stakeholders.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b="1" dirty="0">
                <a:latin typeface="+mj-lt"/>
                <a:cs typeface="Calibri Light" panose="020F0302020204030204" pitchFamily="34" charset="0"/>
              </a:rPr>
              <a:t>Stakeholder Engagement Objective 2</a:t>
            </a:r>
            <a:r>
              <a:rPr lang="en-GB" dirty="0">
                <a:latin typeface="+mj-lt"/>
                <a:cs typeface="Calibri Light" panose="020F0302020204030204" pitchFamily="34" charset="0"/>
              </a:rPr>
              <a:t>: We will </a:t>
            </a:r>
            <a:r>
              <a:rPr lang="en-GB" b="1" i="1" dirty="0">
                <a:latin typeface="+mj-lt"/>
                <a:cs typeface="Calibri Light" panose="020F0302020204030204" pitchFamily="34" charset="0"/>
              </a:rPr>
              <a:t>consolidate</a:t>
            </a:r>
            <a:r>
              <a:rPr lang="en-GB" dirty="0">
                <a:latin typeface="+mj-lt"/>
                <a:cs typeface="Calibri Light" panose="020F0302020204030204" pitchFamily="34" charset="0"/>
              </a:rPr>
              <a:t> the scope of our engagement, maintaining coverage  across the whole of the UK, including the devolved nations and internationally (where appropriate).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b="1" dirty="0">
                <a:latin typeface="+mj-lt"/>
                <a:cs typeface="Calibri Light" panose="020F0302020204030204" pitchFamily="34" charset="0"/>
              </a:rPr>
              <a:t>Stakeholder Engagement Objective 3</a:t>
            </a:r>
            <a:r>
              <a:rPr lang="en-GB" dirty="0">
                <a:latin typeface="+mj-lt"/>
                <a:cs typeface="Calibri Light" panose="020F0302020204030204" pitchFamily="34" charset="0"/>
              </a:rPr>
              <a:t>: We will </a:t>
            </a:r>
            <a:r>
              <a:rPr lang="en-GB" b="1" i="1" dirty="0">
                <a:latin typeface="+mj-lt"/>
                <a:cs typeface="Calibri Light" panose="020F0302020204030204" pitchFamily="34" charset="0"/>
              </a:rPr>
              <a:t>maintain</a:t>
            </a:r>
            <a:r>
              <a:rPr lang="en-GB" dirty="0">
                <a:latin typeface="+mj-lt"/>
                <a:cs typeface="Calibri Light" panose="020F0302020204030204" pitchFamily="34" charset="0"/>
              </a:rPr>
              <a:t> a platform to support shared learning, which can react effectively to the changes in our members priorities.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b="1" dirty="0">
                <a:latin typeface="+mj-lt"/>
                <a:cs typeface="Calibri Light" panose="020F0302020204030204" pitchFamily="34" charset="0"/>
              </a:rPr>
              <a:t>Stakeholder Engagement Objective 4</a:t>
            </a:r>
            <a:r>
              <a:rPr lang="en-GB" dirty="0">
                <a:latin typeface="+mj-lt"/>
                <a:cs typeface="Calibri Light" panose="020F0302020204030204" pitchFamily="34" charset="0"/>
              </a:rPr>
              <a:t>: We will </a:t>
            </a:r>
            <a:r>
              <a:rPr lang="en-GB" b="1" i="1" dirty="0">
                <a:latin typeface="+mj-lt"/>
                <a:cs typeface="Calibri Light" panose="020F0302020204030204" pitchFamily="34" charset="0"/>
              </a:rPr>
              <a:t>maximise </a:t>
            </a:r>
            <a:r>
              <a:rPr lang="en-GB" dirty="0">
                <a:latin typeface="+mj-lt"/>
                <a:cs typeface="Calibri Light" panose="020F0302020204030204" pitchFamily="34" charset="0"/>
              </a:rPr>
              <a:t>on</a:t>
            </a:r>
            <a:r>
              <a:rPr lang="en-GB" b="1" i="1" dirty="0">
                <a:latin typeface="+mj-lt"/>
                <a:cs typeface="Calibri Light" panose="020F0302020204030204" pitchFamily="34" charset="0"/>
              </a:rPr>
              <a:t> </a:t>
            </a:r>
            <a:r>
              <a:rPr lang="en-GB" dirty="0">
                <a:latin typeface="+mj-lt"/>
                <a:cs typeface="Calibri Light" panose="020F0302020204030204" pitchFamily="34" charset="0"/>
              </a:rPr>
              <a:t>the unique position UKRN holds and only </a:t>
            </a:r>
            <a:r>
              <a:rPr lang="en-GB" b="1" i="1" dirty="0">
                <a:latin typeface="+mj-lt"/>
                <a:cs typeface="Calibri Light" panose="020F0302020204030204" pitchFamily="34" charset="0"/>
              </a:rPr>
              <a:t>commit</a:t>
            </a:r>
            <a:r>
              <a:rPr lang="en-GB" dirty="0">
                <a:latin typeface="+mj-lt"/>
                <a:cs typeface="Calibri Light" panose="020F0302020204030204" pitchFamily="34" charset="0"/>
              </a:rPr>
              <a:t> our time and resources to engagement that </a:t>
            </a:r>
            <a:r>
              <a:rPr lang="en-GB" b="1" dirty="0">
                <a:latin typeface="+mj-lt"/>
                <a:cs typeface="Calibri Light" panose="020F0302020204030204" pitchFamily="34" charset="0"/>
              </a:rPr>
              <a:t>only</a:t>
            </a:r>
            <a:r>
              <a:rPr lang="en-GB" dirty="0">
                <a:latin typeface="+mj-lt"/>
                <a:cs typeface="Calibri Light" panose="020F0302020204030204" pitchFamily="34" charset="0"/>
              </a:rPr>
              <a:t> UKRN can do.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b="1" dirty="0">
                <a:latin typeface="+mj-lt"/>
                <a:cs typeface="Calibri Light" panose="020F0302020204030204" pitchFamily="34" charset="0"/>
              </a:rPr>
              <a:t>Stakeholder Engagement Objective 5</a:t>
            </a:r>
            <a:r>
              <a:rPr lang="en-GB" dirty="0">
                <a:latin typeface="+mj-lt"/>
                <a:cs typeface="Calibri Light" panose="020F0302020204030204" pitchFamily="34" charset="0"/>
              </a:rPr>
              <a:t>: We will clearly </a:t>
            </a:r>
            <a:r>
              <a:rPr lang="en-GB" b="1" i="1" dirty="0">
                <a:latin typeface="+mj-lt"/>
                <a:cs typeface="Calibri Light" panose="020F0302020204030204" pitchFamily="34" charset="0"/>
              </a:rPr>
              <a:t>measure</a:t>
            </a:r>
            <a:r>
              <a:rPr lang="en-GB" dirty="0">
                <a:latin typeface="+mj-lt"/>
                <a:cs typeface="Calibri Light" panose="020F0302020204030204" pitchFamily="34" charset="0"/>
              </a:rPr>
              <a:t> the success of our outcomes through our engagement. </a:t>
            </a:r>
          </a:p>
        </p:txBody>
      </p:sp>
      <p:pic>
        <p:nvPicPr>
          <p:cNvPr id="10" name="Picture 9" descr="Logo, icon&#10;&#10;Description automatically generated">
            <a:extLst>
              <a:ext uri="{FF2B5EF4-FFF2-40B4-BE49-F238E27FC236}">
                <a16:creationId xmlns:a16="http://schemas.microsoft.com/office/drawing/2014/main" id="{98911004-5002-4E00-AC45-47C5EDB11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38" y="343731"/>
            <a:ext cx="577034" cy="577034"/>
          </a:xfrm>
          <a:prstGeom prst="rect">
            <a:avLst/>
          </a:prstGeom>
        </p:spPr>
      </p:pic>
    </p:spTree>
    <p:extLst>
      <p:ext uri="{BB962C8B-B14F-4D97-AF65-F5344CB8AC3E}">
        <p14:creationId xmlns:p14="http://schemas.microsoft.com/office/powerpoint/2010/main" val="182155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64FBA9E-4353-46DD-8FC0-444404F47ACF}"/>
              </a:ext>
            </a:extLst>
          </p:cNvPr>
          <p:cNvSpPr txBox="1"/>
          <p:nvPr/>
        </p:nvSpPr>
        <p:spPr>
          <a:xfrm>
            <a:off x="2279274" y="459898"/>
            <a:ext cx="82557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4699"/>
                </a:solidFill>
                <a:effectLst/>
                <a:uLnTx/>
                <a:uFillTx/>
                <a:latin typeface="Calibri Light" panose="020F0302020204030204" pitchFamily="34" charset="0"/>
                <a:cs typeface="Calibri Light" panose="020F0302020204030204" pitchFamily="34" charset="0"/>
              </a:rPr>
              <a:t>How we will deliver our objectives </a:t>
            </a:r>
            <a:endParaRPr kumimoji="0" lang="en-GB" sz="2000" b="1" i="0"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37AA5923-9329-4939-B548-B89F524B89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699"/>
                </a:solidFill>
                <a:effectLst/>
                <a:uLnTx/>
                <a:uFillTx/>
                <a:latin typeface="Gill Sans MT"/>
                <a:ea typeface="+mn-ea"/>
                <a:cs typeface="+mn-cs"/>
              </a:rPr>
              <a:t> 3 </a:t>
            </a:r>
          </a:p>
        </p:txBody>
      </p:sp>
      <p:cxnSp>
        <p:nvCxnSpPr>
          <p:cNvPr id="25" name="Straight Connector 24">
            <a:extLst>
              <a:ext uri="{FF2B5EF4-FFF2-40B4-BE49-F238E27FC236}">
                <a16:creationId xmlns:a16="http://schemas.microsoft.com/office/drawing/2014/main" id="{F44FED2D-8862-4426-98B6-A9A920F84CCC}"/>
              </a:ext>
            </a:extLst>
          </p:cNvPr>
          <p:cNvCxnSpPr>
            <a:cxnSpLocks/>
          </p:cNvCxnSpPr>
          <p:nvPr/>
        </p:nvCxnSpPr>
        <p:spPr>
          <a:xfrm>
            <a:off x="1671776" y="1052736"/>
            <a:ext cx="8868562" cy="0"/>
          </a:xfrm>
          <a:prstGeom prst="line">
            <a:avLst/>
          </a:prstGeom>
          <a:ln w="28575">
            <a:solidFill>
              <a:srgbClr val="004699"/>
            </a:solidFill>
          </a:ln>
        </p:spPr>
        <p:style>
          <a:lnRef idx="1">
            <a:schemeClr val="accent1"/>
          </a:lnRef>
          <a:fillRef idx="0">
            <a:schemeClr val="accent1"/>
          </a:fillRef>
          <a:effectRef idx="0">
            <a:schemeClr val="accent1"/>
          </a:effectRef>
          <a:fontRef idx="minor">
            <a:schemeClr val="tx1"/>
          </a:fontRef>
        </p:style>
      </p:cxnSp>
      <p:pic>
        <p:nvPicPr>
          <p:cNvPr id="7" name="Picture 6" descr="Logo, icon&#10;&#10;Description automatically generated">
            <a:extLst>
              <a:ext uri="{FF2B5EF4-FFF2-40B4-BE49-F238E27FC236}">
                <a16:creationId xmlns:a16="http://schemas.microsoft.com/office/drawing/2014/main" id="{356BA15E-C9CC-4395-9778-CC006438D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38" y="343731"/>
            <a:ext cx="577034" cy="577034"/>
          </a:xfrm>
          <a:prstGeom prst="rect">
            <a:avLst/>
          </a:prstGeom>
        </p:spPr>
      </p:pic>
      <p:sp>
        <p:nvSpPr>
          <p:cNvPr id="5" name="TextBox 4">
            <a:extLst>
              <a:ext uri="{FF2B5EF4-FFF2-40B4-BE49-F238E27FC236}">
                <a16:creationId xmlns:a16="http://schemas.microsoft.com/office/drawing/2014/main" id="{AF2BDBA0-8043-4374-84E0-CC81538C2D11}"/>
              </a:ext>
            </a:extLst>
          </p:cNvPr>
          <p:cNvSpPr txBox="1"/>
          <p:nvPr/>
        </p:nvSpPr>
        <p:spPr>
          <a:xfrm>
            <a:off x="320180" y="1384183"/>
            <a:ext cx="11155959" cy="5632311"/>
          </a:xfrm>
          <a:prstGeom prst="rect">
            <a:avLst/>
          </a:prstGeom>
          <a:noFill/>
        </p:spPr>
        <p:txBody>
          <a:bodyPr wrap="square" rtlCol="0">
            <a:spAutoFit/>
          </a:bodyPr>
          <a:lstStyle/>
          <a:p>
            <a:pPr marL="285750" indent="-285750">
              <a:buFont typeface="Wingdings" panose="05000000000000000000" pitchFamily="2" charset="2"/>
              <a:buChar char="Ø"/>
            </a:pPr>
            <a:r>
              <a:rPr lang="en-GB" dirty="0">
                <a:latin typeface="+mj-lt"/>
                <a:cs typeface="Calibri Light" panose="020F0302020204030204" pitchFamily="34" charset="0"/>
              </a:rPr>
              <a:t>Throughout 2024 UKRN will again be hosting and facilitating events across key themes and objectives for our regulatory members.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dirty="0">
                <a:latin typeface="+mj-lt"/>
                <a:cs typeface="Calibri Light" panose="020F0302020204030204" pitchFamily="34" charset="0"/>
              </a:rPr>
              <a:t>We will be celebrating our 10-year anniversary in the spring and will be hosting a reception at Westminster.  As part of that event, we will launch our Strategy for 2024-2027.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dirty="0">
                <a:latin typeface="+mj-lt"/>
                <a:cs typeface="Calibri Light" panose="020F0302020204030204" pitchFamily="34" charset="0"/>
              </a:rPr>
              <a:t>We will deliver networking events, educational sessions, our ‘UKRN On Tour’ programme with members and key Government sponsor departments, as well as continuing our engagement across Westminster, and the administrations in the devolved nations.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dirty="0">
                <a:latin typeface="+mj-lt"/>
                <a:cs typeface="Calibri Light" panose="020F0302020204030204" pitchFamily="34" charset="0"/>
              </a:rPr>
              <a:t>We will again work with other key partners to support additional events such as those with the Whitehall and Industry Group (WIG) and the Collaboration Network.  </a:t>
            </a:r>
          </a:p>
          <a:p>
            <a:pPr marL="285750" indent="-285750">
              <a:buFont typeface="Wingdings" panose="05000000000000000000" pitchFamily="2" charset="2"/>
              <a:buChar char="Ø"/>
            </a:pPr>
            <a:endParaRPr lang="en-GB" dirty="0">
              <a:latin typeface="+mj-lt"/>
              <a:cs typeface="Calibri Light" panose="020F0302020204030204" pitchFamily="34" charset="0"/>
            </a:endParaRPr>
          </a:p>
          <a:p>
            <a:pPr marL="285750" indent="-285750">
              <a:buFont typeface="Wingdings" panose="05000000000000000000" pitchFamily="2" charset="2"/>
              <a:buChar char="Ø"/>
            </a:pPr>
            <a:r>
              <a:rPr lang="en-GB" dirty="0">
                <a:latin typeface="+mj-lt"/>
                <a:cs typeface="Calibri Light" panose="020F0302020204030204" pitchFamily="34" charset="0"/>
              </a:rPr>
              <a:t>Our plans are considered and proportionate and reflect our desire to continue to deliver ‘excellence through collaboration’.</a:t>
            </a:r>
          </a:p>
          <a:p>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396384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64FBA9E-4353-46DD-8FC0-444404F47ACF}"/>
              </a:ext>
            </a:extLst>
          </p:cNvPr>
          <p:cNvSpPr txBox="1"/>
          <p:nvPr/>
        </p:nvSpPr>
        <p:spPr>
          <a:xfrm>
            <a:off x="2264479" y="406405"/>
            <a:ext cx="82557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4699"/>
                </a:solidFill>
                <a:effectLst/>
                <a:uLnTx/>
                <a:uFillTx/>
                <a:latin typeface="Gill Sans MT" panose="020B0502020104020203" pitchFamily="34" charset="0"/>
                <a:ea typeface="+mn-ea"/>
                <a:cs typeface="Arial" panose="020B0604020202020204" pitchFamily="34" charset="0"/>
              </a:rPr>
              <a:t>Who will we engage with </a:t>
            </a:r>
            <a:endParaRPr kumimoji="0" lang="en-GB" sz="1800" b="0" i="0" u="none" strike="noStrike" kern="1200" cap="none" spc="0" normalizeH="0" baseline="0" noProof="0">
              <a:ln>
                <a:noFill/>
              </a:ln>
              <a:solidFill>
                <a:srgbClr val="FF0000"/>
              </a:solidFill>
              <a:effectLst/>
              <a:uLnTx/>
              <a:uFillTx/>
              <a:latin typeface="Gill Sans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0000"/>
              </a:solidFill>
              <a:effectLst/>
              <a:uLnTx/>
              <a:uFillTx/>
              <a:latin typeface="Gill Sans MT" panose="020B0502020104020203"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37AA5923-9329-4939-B548-B89F524B89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4699"/>
                </a:solidFill>
                <a:effectLst/>
                <a:uLnTx/>
                <a:uFillTx/>
                <a:latin typeface="Gill Sans MT"/>
                <a:ea typeface="+mn-ea"/>
                <a:cs typeface="+mn-cs"/>
              </a:rPr>
              <a:t> 4 </a:t>
            </a:r>
          </a:p>
        </p:txBody>
      </p:sp>
      <p:cxnSp>
        <p:nvCxnSpPr>
          <p:cNvPr id="25" name="Straight Connector 24">
            <a:extLst>
              <a:ext uri="{FF2B5EF4-FFF2-40B4-BE49-F238E27FC236}">
                <a16:creationId xmlns:a16="http://schemas.microsoft.com/office/drawing/2014/main" id="{F44FED2D-8862-4426-98B6-A9A920F84CCC}"/>
              </a:ext>
            </a:extLst>
          </p:cNvPr>
          <p:cNvCxnSpPr>
            <a:cxnSpLocks/>
          </p:cNvCxnSpPr>
          <p:nvPr/>
        </p:nvCxnSpPr>
        <p:spPr>
          <a:xfrm>
            <a:off x="1671776" y="1052736"/>
            <a:ext cx="8868562" cy="0"/>
          </a:xfrm>
          <a:prstGeom prst="line">
            <a:avLst/>
          </a:prstGeom>
          <a:ln w="28575">
            <a:solidFill>
              <a:srgbClr val="004699"/>
            </a:solidFill>
          </a:ln>
        </p:spPr>
        <p:style>
          <a:lnRef idx="1">
            <a:schemeClr val="accent1"/>
          </a:lnRef>
          <a:fillRef idx="0">
            <a:schemeClr val="accent1"/>
          </a:fillRef>
          <a:effectRef idx="0">
            <a:schemeClr val="accent1"/>
          </a:effectRef>
          <a:fontRef idx="minor">
            <a:schemeClr val="tx1"/>
          </a:fontRef>
        </p:style>
      </p:cxnSp>
      <p:pic>
        <p:nvPicPr>
          <p:cNvPr id="7" name="Picture 6" descr="Logo, icon&#10;&#10;Description automatically generated">
            <a:extLst>
              <a:ext uri="{FF2B5EF4-FFF2-40B4-BE49-F238E27FC236}">
                <a16:creationId xmlns:a16="http://schemas.microsoft.com/office/drawing/2014/main" id="{780898E4-DB40-4409-84A8-2204CA8A0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38" y="343731"/>
            <a:ext cx="577034" cy="577034"/>
          </a:xfrm>
          <a:prstGeom prst="rect">
            <a:avLst/>
          </a:prstGeom>
        </p:spPr>
      </p:pic>
      <p:sp>
        <p:nvSpPr>
          <p:cNvPr id="5" name="TextBox 4">
            <a:extLst>
              <a:ext uri="{FF2B5EF4-FFF2-40B4-BE49-F238E27FC236}">
                <a16:creationId xmlns:a16="http://schemas.microsoft.com/office/drawing/2014/main" id="{5700694E-2BFA-4AD9-B3AC-60F3EFE20356}"/>
              </a:ext>
            </a:extLst>
          </p:cNvPr>
          <p:cNvSpPr txBox="1"/>
          <p:nvPr/>
        </p:nvSpPr>
        <p:spPr>
          <a:xfrm>
            <a:off x="5374623" y="1442400"/>
            <a:ext cx="6663579"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4699"/>
                </a:solidFill>
                <a:effectLst/>
                <a:uLnTx/>
                <a:uFillTx/>
                <a:latin typeface="Gill Sans MT"/>
                <a:ea typeface="+mn-ea"/>
                <a:cs typeface="+mn-cs"/>
              </a:rPr>
              <a:t>Our engagement will predominately focus on our regulatory members and their sponsoring departments, as well as the cross-cutting Government departments (such as Cabinet Office), including the Governments of the Devolved 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4699"/>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4699"/>
                </a:solidFill>
                <a:effectLst/>
                <a:uLnTx/>
                <a:uFillTx/>
                <a:latin typeface="Gill Sans MT"/>
                <a:ea typeface="+mn-ea"/>
                <a:cs typeface="+mn-cs"/>
              </a:rPr>
              <a:t>In addition to those Government stakeholders, we will also engage with organisations that can influence Government such as the National Infrastructure Commission (NIC), the Institute for Government (</a:t>
            </a:r>
            <a:r>
              <a:rPr kumimoji="0" lang="en-GB" sz="1600" b="0" i="0" u="none" strike="noStrike" kern="1200" cap="none" spc="0" normalizeH="0" baseline="0" noProof="0" dirty="0" err="1">
                <a:ln>
                  <a:noFill/>
                </a:ln>
                <a:solidFill>
                  <a:srgbClr val="004699"/>
                </a:solidFill>
                <a:effectLst/>
                <a:uLnTx/>
                <a:uFillTx/>
                <a:latin typeface="Gill Sans MT"/>
                <a:ea typeface="+mn-ea"/>
                <a:cs typeface="+mn-cs"/>
              </a:rPr>
              <a:t>IfG</a:t>
            </a:r>
            <a:r>
              <a:rPr kumimoji="0" lang="en-GB" sz="1600" b="0" i="0" u="none" strike="noStrike" kern="1200" cap="none" spc="0" normalizeH="0" baseline="0" noProof="0" dirty="0">
                <a:ln>
                  <a:noFill/>
                </a:ln>
                <a:solidFill>
                  <a:srgbClr val="004699"/>
                </a:solidFill>
                <a:effectLst/>
                <a:uLnTx/>
                <a:uFillTx/>
                <a:latin typeface="Gill Sans MT"/>
                <a:ea typeface="+mn-ea"/>
                <a:cs typeface="+mn-cs"/>
              </a:rPr>
              <a:t>) and the Digital Regulation Cooperation Forum (DRCF).  </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004699"/>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4699"/>
                </a:solidFill>
                <a:effectLst/>
                <a:uLnTx/>
                <a:uFillTx/>
                <a:latin typeface="Gill Sans MT"/>
                <a:ea typeface="+mn-ea"/>
                <a:cs typeface="+mn-cs"/>
              </a:rPr>
              <a:t>We will continue to work closely with organisations outside of our Network where appropriate, and with relevant charities and not for profit organisations such as</a:t>
            </a:r>
            <a:r>
              <a:rPr lang="en-GB" sz="1600" dirty="0">
                <a:solidFill>
                  <a:srgbClr val="004699"/>
                </a:solidFill>
                <a:latin typeface="Gill Sans MT"/>
              </a:rPr>
              <a:t> </a:t>
            </a:r>
            <a:r>
              <a:rPr kumimoji="0" lang="en-GB" sz="1600" b="0" i="0" u="none" strike="noStrike" kern="1200" cap="none" spc="0" normalizeH="0" baseline="0" noProof="0" dirty="0">
                <a:ln>
                  <a:noFill/>
                </a:ln>
                <a:solidFill>
                  <a:srgbClr val="004699"/>
                </a:solidFill>
                <a:effectLst/>
                <a:uLnTx/>
                <a:uFillTx/>
                <a:latin typeface="Gill Sans MT"/>
                <a:ea typeface="+mn-ea"/>
                <a:cs typeface="+mn-cs"/>
              </a:rPr>
              <a:t>Citizens Advice, Money and Pension Service </a:t>
            </a:r>
            <a:r>
              <a:rPr lang="en-GB" sz="1600" dirty="0">
                <a:solidFill>
                  <a:srgbClr val="004699"/>
                </a:solidFill>
                <a:latin typeface="Gill Sans MT"/>
              </a:rPr>
              <a:t>and Sustainability First amongst others</a:t>
            </a:r>
            <a:r>
              <a:rPr kumimoji="0" lang="en-GB" sz="1600" b="0" i="0" u="none" strike="noStrike" kern="1200" cap="none" spc="0" normalizeH="0" baseline="0" noProof="0" dirty="0">
                <a:ln>
                  <a:noFill/>
                </a:ln>
                <a:solidFill>
                  <a:srgbClr val="004699"/>
                </a:solidFill>
                <a:effectLst/>
                <a:uLnTx/>
                <a:uFillTx/>
                <a:latin typeface="Gill Sans M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dirty="0">
              <a:ln>
                <a:noFill/>
              </a:ln>
              <a:solidFill>
                <a:srgbClr val="004699"/>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600" b="0" i="0" u="none" strike="noStrike" kern="1200" cap="none" spc="0" normalizeH="0" baseline="0" noProof="0" dirty="0">
                <a:ln>
                  <a:noFill/>
                </a:ln>
                <a:solidFill>
                  <a:srgbClr val="004699"/>
                </a:solidFill>
                <a:effectLst/>
                <a:uLnTx/>
                <a:uFillTx/>
                <a:latin typeface="Gill Sans MT"/>
                <a:ea typeface="+mn-ea"/>
                <a:cs typeface="+mn-cs"/>
              </a:rPr>
              <a:t>Our engagement with these </a:t>
            </a:r>
            <a:r>
              <a:rPr lang="en-GB" sz="1600" dirty="0">
                <a:solidFill>
                  <a:srgbClr val="004699"/>
                </a:solidFill>
                <a:latin typeface="Gill Sans MT"/>
              </a:rPr>
              <a:t>key stakeholders </a:t>
            </a:r>
            <a:r>
              <a:rPr kumimoji="0" lang="en-GB" sz="1600" b="0" i="0" u="none" strike="noStrike" kern="1200" cap="none" spc="0" normalizeH="0" baseline="0" noProof="0" dirty="0">
                <a:ln>
                  <a:noFill/>
                </a:ln>
                <a:solidFill>
                  <a:srgbClr val="004699"/>
                </a:solidFill>
                <a:effectLst/>
                <a:uLnTx/>
                <a:uFillTx/>
                <a:latin typeface="Gill Sans MT"/>
                <a:ea typeface="+mn-ea"/>
                <a:cs typeface="+mn-cs"/>
              </a:rPr>
              <a:t>will be based around the 6 key objectives identified in our Strategy 2024-27 which include addressing vulnerability, supporting economic growth and working towards net zero.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rgbClr val="004699"/>
              </a:solidFill>
              <a:effectLst/>
              <a:uLnTx/>
              <a:uFillTx/>
              <a:latin typeface="Gill Sans MT"/>
              <a:ea typeface="+mn-ea"/>
              <a:cs typeface="+mn-cs"/>
            </a:endParaRPr>
          </a:p>
        </p:txBody>
      </p:sp>
      <p:pic>
        <p:nvPicPr>
          <p:cNvPr id="33" name="Picture 32" descr="Row of seated people clapping hands at work event">
            <a:extLst>
              <a:ext uri="{FF2B5EF4-FFF2-40B4-BE49-F238E27FC236}">
                <a16:creationId xmlns:a16="http://schemas.microsoft.com/office/drawing/2014/main" id="{7880118C-D086-FF69-5320-D385D9CB7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11" y="2082292"/>
            <a:ext cx="5081012" cy="3387341"/>
          </a:xfrm>
          <a:prstGeom prst="rect">
            <a:avLst/>
          </a:prstGeom>
        </p:spPr>
      </p:pic>
    </p:spTree>
    <p:extLst>
      <p:ext uri="{BB962C8B-B14F-4D97-AF65-F5344CB8AC3E}">
        <p14:creationId xmlns:p14="http://schemas.microsoft.com/office/powerpoint/2010/main" val="3460556534"/>
      </p:ext>
    </p:extLst>
  </p:cSld>
  <p:clrMapOvr>
    <a:masterClrMapping/>
  </p:clrMapOvr>
</p:sld>
</file>

<file path=ppt/theme/theme1.xml><?xml version="1.0" encoding="utf-8"?>
<a:theme xmlns:a="http://schemas.openxmlformats.org/drawingml/2006/main" name="1_Custom Design">
  <a:themeElements>
    <a:clrScheme name="UKRN theme">
      <a:dk1>
        <a:srgbClr val="004699"/>
      </a:dk1>
      <a:lt1>
        <a:srgbClr val="FFFFFF"/>
      </a:lt1>
      <a:dk2>
        <a:srgbClr val="508CD4"/>
      </a:dk2>
      <a:lt2>
        <a:srgbClr val="EFF6FF"/>
      </a:lt2>
      <a:accent1>
        <a:srgbClr val="17365D"/>
      </a:accent1>
      <a:accent2>
        <a:srgbClr val="004699"/>
      </a:accent2>
      <a:accent3>
        <a:srgbClr val="508CD4"/>
      </a:accent3>
      <a:accent4>
        <a:srgbClr val="61A8FF"/>
      </a:accent4>
      <a:accent5>
        <a:srgbClr val="EFF6FF"/>
      </a:accent5>
      <a:accent6>
        <a:srgbClr val="7F7F7F"/>
      </a:accent6>
      <a:hlink>
        <a:srgbClr val="A5A5A5"/>
      </a:hlink>
      <a:folHlink>
        <a:srgbClr val="D8D8D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c5fdb8-b5b3-498d-bedd-37967c331a29">
      <Terms xmlns="http://schemas.microsoft.com/office/infopath/2007/PartnerControls"/>
    </lcf76f155ced4ddcb4097134ff3c332f>
    <obd7f88e7c304967bb7efaedae455aad xmlns="8feaa741-dd07-490c-b3e3-092ed87b4c11">
      <Terms xmlns="http://schemas.microsoft.com/office/infopath/2007/PartnerControls">
        <TermInfo xmlns="http://schemas.microsoft.com/office/infopath/2007/PartnerControls">
          <TermName xmlns="http://schemas.microsoft.com/office/infopath/2007/PartnerControls">Publications</TermName>
          <TermId xmlns="http://schemas.microsoft.com/office/infopath/2007/PartnerControls">d47b3ade-f0de-4628-97c4-9322f2387f4e</TermId>
        </TermInfo>
      </Terms>
    </obd7f88e7c304967bb7efaedae455aad>
    <c0579850fabd4de2a8282f228563db32 xmlns="8feaa741-dd07-490c-b3e3-092ed87b4c11">
      <Terms xmlns="http://schemas.microsoft.com/office/infopath/2007/PartnerControls">
        <TermInfo xmlns="http://schemas.microsoft.com/office/infopath/2007/PartnerControls">
          <TermName xmlns="http://schemas.microsoft.com/office/infopath/2007/PartnerControls">UK Regulators Network</TermName>
          <TermId xmlns="http://schemas.microsoft.com/office/infopath/2007/PartnerControls">b614aa5a-8207-4ba5-b027-3676bebf421f</TermId>
        </TermInfo>
      </Terms>
    </c0579850fabd4de2a8282f228563db32>
    <md537954de5d4799b31f8b38caab65fb xmlns="8feaa741-dd07-490c-b3e3-092ed87b4c11">
      <Terms xmlns="http://schemas.microsoft.com/office/infopath/2007/PartnerControls">
        <TermInfo xmlns="http://schemas.microsoft.com/office/infopath/2007/PartnerControls">
          <TermName xmlns="http://schemas.microsoft.com/office/infopath/2007/PartnerControls">Market and Performance Regulation:Infrastructure and Economic Regulation Collaboration</TermName>
          <TermId xmlns="http://schemas.microsoft.com/office/infopath/2007/PartnerControls">99ae34c9-f8a7-4757-94cc-b66a87f11282</TermId>
        </TermInfo>
      </Terms>
    </md537954de5d4799b31f8b38caab65fb>
    <TaxCatchAll xmlns="8feaa741-dd07-490c-b3e3-092ed87b4c11">
      <Value>69</Value>
      <Value>4</Value>
      <Value>3</Value>
    </TaxCatchAll>
    <_dlc_DocId xmlns="8feaa741-dd07-490c-b3e3-092ed87b4c11">CZ7RKNEHQM6X-1747964509-5952</_dlc_DocId>
    <_dlc_DocIdUrl xmlns="8feaa741-dd07-490c-b3e3-092ed87b4c11">
      <Url>https://caa.sharepoint.com/sites/caa-ukrn/_layouts/15/DocIdRedir.aspx?ID=CZ7RKNEHQM6X-1747964509-5952</Url>
      <Description>CZ7RKNEHQM6X-1747964509-5952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takeholder Engagement Document" ma:contentTypeID="0x010100026BFE6A34D44FF09C8C098CCC1B744C0021957B9C025043B3AED3D3B621F743EF00DBAB9DB09AB6B84B8FDB91E669BD584A" ma:contentTypeVersion="19" ma:contentTypeDescription="Create a new document." ma:contentTypeScope="" ma:versionID="8cf85dc5fe8bad6224baecc2d8bccd0b">
  <xsd:schema xmlns:xsd="http://www.w3.org/2001/XMLSchema" xmlns:xs="http://www.w3.org/2001/XMLSchema" xmlns:p="http://schemas.microsoft.com/office/2006/metadata/properties" xmlns:ns2="8feaa741-dd07-490c-b3e3-092ed87b4c11" xmlns:ns3="dcc5fdb8-b5b3-498d-bedd-37967c331a29" targetNamespace="http://schemas.microsoft.com/office/2006/metadata/properties" ma:root="true" ma:fieldsID="e69cff50cb3296eb3b76a8b2a91332d1" ns2:_="" ns3:_="">
    <xsd:import namespace="8feaa741-dd07-490c-b3e3-092ed87b4c11"/>
    <xsd:import namespace="dcc5fdb8-b5b3-498d-bedd-37967c331a29"/>
    <xsd:element name="properties">
      <xsd:complexType>
        <xsd:sequence>
          <xsd:element name="documentManagement">
            <xsd:complexType>
              <xsd:all>
                <xsd:element ref="ns2:obd7f88e7c304967bb7efaedae455aad" minOccurs="0"/>
                <xsd:element ref="ns2:TaxCatchAll" minOccurs="0"/>
                <xsd:element ref="ns2:TaxCatchAllLabel" minOccurs="0"/>
                <xsd:element ref="ns2:md537954de5d4799b31f8b38caab65fb" minOccurs="0"/>
                <xsd:element ref="ns2:c0579850fabd4de2a8282f228563db32" minOccurs="0"/>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KeyPoints" minOccurs="0"/>
                <xsd:element ref="ns3:MediaServiceKeyPoints"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aa741-dd07-490c-b3e3-092ed87b4c11" elementFormDefault="qualified">
    <xsd:import namespace="http://schemas.microsoft.com/office/2006/documentManagement/types"/>
    <xsd:import namespace="http://schemas.microsoft.com/office/infopath/2007/PartnerControls"/>
    <xsd:element name="obd7f88e7c304967bb7efaedae455aad" ma:index="8" ma:taxonomy="true" ma:internalName="obd7f88e7c304967bb7efaedae455aad" ma:taxonomyFieldName="CAAContentGroup" ma:displayName="Content Group" ma:fieldId="{8bd7f88e-7c30-4967-bb7e-faedae455aad}" ma:sspId="32b1b85a-9065-498a-a715-2e842cb76486" ma:termSetId="078a1673-67d9-42ad-9a0e-7f45c535eef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ca7c84-8720-4340-a3f1-e364da87a99a}" ma:internalName="TaxCatchAll" ma:showField="CatchAllData" ma:web="8feaa741-dd07-490c-b3e3-092ed87b4c1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ca7c84-8720-4340-a3f1-e364da87a99a}" ma:internalName="TaxCatchAllLabel" ma:readOnly="true" ma:showField="CatchAllDataLabel" ma:web="8feaa741-dd07-490c-b3e3-092ed87b4c11">
      <xsd:complexType>
        <xsd:complexContent>
          <xsd:extension base="dms:MultiChoiceLookup">
            <xsd:sequence>
              <xsd:element name="Value" type="dms:Lookup" maxOccurs="unbounded" minOccurs="0" nillable="true"/>
            </xsd:sequence>
          </xsd:extension>
        </xsd:complexContent>
      </xsd:complexType>
    </xsd:element>
    <xsd:element name="md537954de5d4799b31f8b38caab65fb" ma:index="12" ma:taxonomy="true" ma:internalName="md537954de5d4799b31f8b38caab65fb" ma:taxonomyFieldName="CAABusinessFunctions" ma:displayName="Business Functions" ma:fieldId="{6d537954-de5d-4799-b31f-8b38caab65fb}" ma:taxonomyMulti="true" ma:sspId="32b1b85a-9065-498a-a715-2e842cb76486" ma:termSetId="cf28a2d6-8bcd-450b-a49a-65779e58cd06" ma:anchorId="00000000-0000-0000-0000-000000000000" ma:open="false" ma:isKeyword="false">
      <xsd:complexType>
        <xsd:sequence>
          <xsd:element ref="pc:Terms" minOccurs="0" maxOccurs="1"/>
        </xsd:sequence>
      </xsd:complexType>
    </xsd:element>
    <xsd:element name="c0579850fabd4de2a8282f228563db32" ma:index="14" ma:taxonomy="true" ma:internalName="c0579850fabd4de2a8282f228563db32" ma:taxonomyFieldName="CAADepartments" ma:displayName="Departments" ma:fieldId="{c0579850-fabd-4de2-a828-2f228563db32}" ma:taxonomyMulti="true" ma:sspId="32b1b85a-9065-498a-a715-2e842cb76486" ma:termSetId="059fbec2-a57e-4088-9445-44d85639509f" ma:anchorId="00000000-0000-0000-0000-000000000000" ma:open="false" ma:isKeyword="fals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c5fdb8-b5b3-498d-bedd-37967c331a29"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32b1b85a-9065-498a-a715-2e842cb76486" ma:termSetId="09814cd3-568e-fe90-9814-8d621ff8fb84" ma:anchorId="fba54fb3-c3e1-fe81-a776-ca4b69148c4d" ma:open="true" ma:isKeyword="false">
      <xsd:complexType>
        <xsd:sequence>
          <xsd:element ref="pc:Terms" minOccurs="0" maxOccurs="1"/>
        </xsd:sequence>
      </xsd:complexType>
    </xsd:element>
    <xsd:element name="MediaServiceLocation" ma:index="32" nillable="true" ma:displayName="Location" ma:indexed="true" ma:internalName="MediaServiceLocation"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ADEBCD-AF20-4A46-8557-D3A632CADC19}">
  <ds:schemaRefs>
    <ds:schemaRef ds:uri="http://purl.org/dc/terms/"/>
    <ds:schemaRef ds:uri="http://www.w3.org/XML/1998/namespace"/>
    <ds:schemaRef ds:uri="http://schemas.microsoft.com/office/2006/metadata/properties"/>
    <ds:schemaRef ds:uri="dcc5fdb8-b5b3-498d-bedd-37967c331a29"/>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feaa741-dd07-490c-b3e3-092ed87b4c11"/>
  </ds:schemaRefs>
</ds:datastoreItem>
</file>

<file path=customXml/itemProps2.xml><?xml version="1.0" encoding="utf-8"?>
<ds:datastoreItem xmlns:ds="http://schemas.openxmlformats.org/officeDocument/2006/customXml" ds:itemID="{A9A5DE5E-397E-43AE-B762-4C3B4C79E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aa741-dd07-490c-b3e3-092ed87b4c11"/>
    <ds:schemaRef ds:uri="dcc5fdb8-b5b3-498d-bedd-37967c331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98F7F5-F358-4447-B941-277A0178F80D}">
  <ds:schemaRefs>
    <ds:schemaRef ds:uri="http://schemas.microsoft.com/sharepoint/v3/contenttype/forms"/>
  </ds:schemaRefs>
</ds:datastoreItem>
</file>

<file path=customXml/itemProps4.xml><?xml version="1.0" encoding="utf-8"?>
<ds:datastoreItem xmlns:ds="http://schemas.openxmlformats.org/officeDocument/2006/customXml" ds:itemID="{BB37B46A-C7DF-41AB-9E10-C4776A0256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479</TotalTime>
  <Words>956</Words>
  <Application>Microsoft Office PowerPoint</Application>
  <PresentationFormat>Widescreen</PresentationFormat>
  <Paragraphs>81</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Gill Sans MT</vt:lpstr>
      <vt:lpstr>Wingdings</vt:lpstr>
      <vt:lpstr>1_Custom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Grady-Pearce, Charley</dc:creator>
  <cp:lastModifiedBy>Charley Grady-Pearce</cp:lastModifiedBy>
  <cp:revision>3</cp:revision>
  <dcterms:created xsi:type="dcterms:W3CDTF">2022-11-23T11:01:38Z</dcterms:created>
  <dcterms:modified xsi:type="dcterms:W3CDTF">2024-03-15T14:40:51Z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0x010100026BFE6A34D44FF09C8C098CCC1B744C0021957B9C025043B3AED3D3B621F743EF00DBAB9DB09AB6B84B8FDB91E669BD584A</vt:lpwstr>
  </property>
  <property fmtid="{D5CDD505-2E9C-101B-9397-08002B2CF9AE}" pid="3" name="MSIP_Label_1e6039e1-a83a-4485-9581-62128b86c05c_Enabled">
    <vt:lpwstr>true</vt:lpwstr>
  </property>
  <property fmtid="{D5CDD505-2E9C-101B-9397-08002B2CF9AE}" pid="4" name="MSIP_Label_1e6039e1-a83a-4485-9581-62128b86c05c_SetDate">
    <vt:lpwstr>2024-01-10T12:31:07Z</vt:lpwstr>
  </property>
  <property fmtid="{D5CDD505-2E9C-101B-9397-08002B2CF9AE}" pid="5" name="MSIP_Label_1e6039e1-a83a-4485-9581-62128b86c05c_Method">
    <vt:lpwstr>Privileged</vt:lpwstr>
  </property>
  <property fmtid="{D5CDD505-2E9C-101B-9397-08002B2CF9AE}" pid="6" name="MSIP_Label_1e6039e1-a83a-4485-9581-62128b86c05c_Name">
    <vt:lpwstr>O - Unrestricted - Public</vt:lpwstr>
  </property>
  <property fmtid="{D5CDD505-2E9C-101B-9397-08002B2CF9AE}" pid="7" name="MSIP_Label_1e6039e1-a83a-4485-9581-62128b86c05c_SiteId">
    <vt:lpwstr>c4edd5ba-10c3-4fe3-946a-7c9c446ab8c8</vt:lpwstr>
  </property>
  <property fmtid="{D5CDD505-2E9C-101B-9397-08002B2CF9AE}" pid="8" name="MSIP_Label_1e6039e1-a83a-4485-9581-62128b86c05c_ActionId">
    <vt:lpwstr>f0bd9df1-914d-45f4-8b6b-78a23df6c048</vt:lpwstr>
  </property>
  <property fmtid="{D5CDD505-2E9C-101B-9397-08002B2CF9AE}" pid="9" name="MSIP_Label_1e6039e1-a83a-4485-9581-62128b86c05c_ContentBits">
    <vt:lpwstr>3</vt:lpwstr>
  </property>
  <property fmtid="{D5CDD505-2E9C-101B-9397-08002B2CF9AE}" pid="10" name="ClassificationContentMarkingFooterLocations">
    <vt:lpwstr>1_Custom Design:5</vt:lpwstr>
  </property>
  <property fmtid="{D5CDD505-2E9C-101B-9397-08002B2CF9AE}" pid="11" name="ClassificationContentMarkingFooterText">
    <vt:lpwstr>OFFICIAL - Public</vt:lpwstr>
  </property>
  <property fmtid="{D5CDD505-2E9C-101B-9397-08002B2CF9AE}" pid="12" name="ClassificationContentMarkingHeaderLocations">
    <vt:lpwstr>1_Custom Design:4</vt:lpwstr>
  </property>
  <property fmtid="{D5CDD505-2E9C-101B-9397-08002B2CF9AE}" pid="13" name="ClassificationContentMarkingHeaderText">
    <vt:lpwstr>OFFICIAL - Public. This information has been cleared for unrestricted distribution. </vt:lpwstr>
  </property>
  <property fmtid="{D5CDD505-2E9C-101B-9397-08002B2CF9AE}" pid="14" name="_dlc_DocIdItemGuid">
    <vt:lpwstr>495a0d4c-2ba6-4633-a8fe-c88b483d7236</vt:lpwstr>
  </property>
  <property fmtid="{D5CDD505-2E9C-101B-9397-08002B2CF9AE}" pid="15" name="MediaServiceImageTags">
    <vt:lpwstr/>
  </property>
  <property fmtid="{D5CDD505-2E9C-101B-9397-08002B2CF9AE}" pid="16" name="CAAContentGroup">
    <vt:lpwstr>69;#Publications|d47b3ade-f0de-4628-97c4-9322f2387f4e</vt:lpwstr>
  </property>
  <property fmtid="{D5CDD505-2E9C-101B-9397-08002B2CF9AE}" pid="17" name="CAADepartments">
    <vt:lpwstr>4;#UK Regulators Network|b614aa5a-8207-4ba5-b027-3676bebf421f</vt:lpwstr>
  </property>
  <property fmtid="{D5CDD505-2E9C-101B-9397-08002B2CF9AE}" pid="18" name="CAABusinessFunctions">
    <vt:lpwstr>3;#Market and Performance Regulation:Infrastructure and Economic Regulation Collaboration|99ae34c9-f8a7-4757-94cc-b66a87f11282</vt:lpwstr>
  </property>
</Properties>
</file>